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0" r:id="rId3"/>
    <p:sldId id="426" r:id="rId4"/>
    <p:sldId id="301" r:id="rId5"/>
    <p:sldId id="427" r:id="rId6"/>
    <p:sldId id="428" r:id="rId7"/>
    <p:sldId id="302" r:id="rId8"/>
    <p:sldId id="304" r:id="rId9"/>
    <p:sldId id="257" r:id="rId10"/>
    <p:sldId id="286" r:id="rId11"/>
    <p:sldId id="352" r:id="rId12"/>
    <p:sldId id="287" r:id="rId13"/>
    <p:sldId id="430" r:id="rId14"/>
    <p:sldId id="357" r:id="rId15"/>
    <p:sldId id="307" r:id="rId16"/>
    <p:sldId id="262" r:id="rId17"/>
    <p:sldId id="295" r:id="rId18"/>
    <p:sldId id="297" r:id="rId19"/>
    <p:sldId id="299" r:id="rId20"/>
    <p:sldId id="429" r:id="rId21"/>
    <p:sldId id="423" r:id="rId22"/>
    <p:sldId id="431" r:id="rId23"/>
    <p:sldId id="25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382"/>
    <a:srgbClr val="00946E"/>
    <a:srgbClr val="EA0029"/>
    <a:srgbClr val="E4022C"/>
    <a:srgbClr val="FF6B00"/>
    <a:srgbClr val="B3B2B2"/>
    <a:srgbClr val="54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12B33-1565-4A28-811E-EAF893F2C364}" v="18" dt="2024-04-15T21:29:49.23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orazza" userId="ef3edcb354aeead9" providerId="LiveId" clId="{70B12B33-1565-4A28-811E-EAF893F2C364}"/>
    <pc:docChg chg="undo custSel addSld delSld modSld sldOrd">
      <pc:chgData name="Laura Corazza" userId="ef3edcb354aeead9" providerId="LiveId" clId="{70B12B33-1565-4A28-811E-EAF893F2C364}" dt="2024-04-15T21:34:08.151" v="726" actId="20577"/>
      <pc:docMkLst>
        <pc:docMk/>
      </pc:docMkLst>
      <pc:sldChg chg="modSp mod">
        <pc:chgData name="Laura Corazza" userId="ef3edcb354aeead9" providerId="LiveId" clId="{70B12B33-1565-4A28-811E-EAF893F2C364}" dt="2024-04-15T20:44:57.208" v="191"/>
        <pc:sldMkLst>
          <pc:docMk/>
          <pc:sldMk cId="1823951896" sldId="256"/>
        </pc:sldMkLst>
        <pc:spChg chg="mod">
          <ac:chgData name="Laura Corazza" userId="ef3edcb354aeead9" providerId="LiveId" clId="{70B12B33-1565-4A28-811E-EAF893F2C364}" dt="2024-04-15T20:44:57.208" v="191"/>
          <ac:spMkLst>
            <pc:docMk/>
            <pc:sldMk cId="1823951896" sldId="256"/>
            <ac:spMk id="2" creationId="{00000000-0000-0000-0000-000000000000}"/>
          </ac:spMkLst>
        </pc:spChg>
        <pc:spChg chg="mod">
          <ac:chgData name="Laura Corazza" userId="ef3edcb354aeead9" providerId="LiveId" clId="{70B12B33-1565-4A28-811E-EAF893F2C364}" dt="2024-04-15T20:34:53.067" v="13" actId="20577"/>
          <ac:spMkLst>
            <pc:docMk/>
            <pc:sldMk cId="1823951896" sldId="256"/>
            <ac:spMk id="6" creationId="{A9A38DFB-1D26-FF7D-2E9A-357D4954B7EC}"/>
          </ac:spMkLst>
        </pc:spChg>
      </pc:sldChg>
      <pc:sldChg chg="del">
        <pc:chgData name="Laura Corazza" userId="ef3edcb354aeead9" providerId="LiveId" clId="{70B12B33-1565-4A28-811E-EAF893F2C364}" dt="2024-04-15T21:02:25.155" v="402" actId="47"/>
        <pc:sldMkLst>
          <pc:docMk/>
          <pc:sldMk cId="91167448" sldId="258"/>
        </pc:sldMkLst>
      </pc:sldChg>
      <pc:sldChg chg="del">
        <pc:chgData name="Laura Corazza" userId="ef3edcb354aeead9" providerId="LiveId" clId="{70B12B33-1565-4A28-811E-EAF893F2C364}" dt="2024-04-15T21:29:44.087" v="698" actId="47"/>
        <pc:sldMkLst>
          <pc:docMk/>
          <pc:sldMk cId="2750247935" sldId="260"/>
        </pc:sldMkLst>
      </pc:sldChg>
      <pc:sldChg chg="modSp add mod modClrScheme chgLayout">
        <pc:chgData name="Laura Corazza" userId="ef3edcb354aeead9" providerId="LiveId" clId="{70B12B33-1565-4A28-811E-EAF893F2C364}" dt="2024-04-15T21:31:31.251" v="712" actId="113"/>
        <pc:sldMkLst>
          <pc:docMk/>
          <pc:sldMk cId="0" sldId="261"/>
        </pc:sldMkLst>
        <pc:spChg chg="mod ord">
          <ac:chgData name="Laura Corazza" userId="ef3edcb354aeead9" providerId="LiveId" clId="{70B12B33-1565-4A28-811E-EAF893F2C364}" dt="2024-04-15T21:29:52.889" v="700" actId="700"/>
          <ac:spMkLst>
            <pc:docMk/>
            <pc:sldMk cId="0" sldId="261"/>
            <ac:spMk id="2" creationId="{00000000-0000-0000-0000-000000000000}"/>
          </ac:spMkLst>
        </pc:spChg>
        <pc:spChg chg="mod ord">
          <ac:chgData name="Laura Corazza" userId="ef3edcb354aeead9" providerId="LiveId" clId="{70B12B33-1565-4A28-811E-EAF893F2C364}" dt="2024-04-15T21:31:31.251" v="712" actId="113"/>
          <ac:spMkLst>
            <pc:docMk/>
            <pc:sldMk cId="0" sldId="261"/>
            <ac:spMk id="3" creationId="{00000000-0000-0000-0000-000000000000}"/>
          </ac:spMkLst>
        </pc:spChg>
      </pc:sldChg>
      <pc:sldChg chg="addSp modSp mod">
        <pc:chgData name="Laura Corazza" userId="ef3edcb354aeead9" providerId="LiveId" clId="{70B12B33-1565-4A28-811E-EAF893F2C364}" dt="2024-04-15T21:34:08.151" v="726" actId="20577"/>
        <pc:sldMkLst>
          <pc:docMk/>
          <pc:sldMk cId="0" sldId="262"/>
        </pc:sldMkLst>
        <pc:spChg chg="mod">
          <ac:chgData name="Laura Corazza" userId="ef3edcb354aeead9" providerId="LiveId" clId="{70B12B33-1565-4A28-811E-EAF893F2C364}" dt="2024-04-15T21:34:08.151" v="726" actId="20577"/>
          <ac:spMkLst>
            <pc:docMk/>
            <pc:sldMk cId="0" sldId="262"/>
            <ac:spMk id="2" creationId="{00000000-0000-0000-0000-000000000000}"/>
          </ac:spMkLst>
        </pc:spChg>
        <pc:spChg chg="mod">
          <ac:chgData name="Laura Corazza" userId="ef3edcb354aeead9" providerId="LiveId" clId="{70B12B33-1565-4A28-811E-EAF893F2C364}" dt="2024-04-15T21:07:21.418" v="448" actId="1076"/>
          <ac:spMkLst>
            <pc:docMk/>
            <pc:sldMk cId="0" sldId="262"/>
            <ac:spMk id="3" creationId="{00000000-0000-0000-0000-000000000000}"/>
          </ac:spMkLst>
        </pc:spChg>
        <pc:graphicFrameChg chg="add mod">
          <ac:chgData name="Laura Corazza" userId="ef3edcb354aeead9" providerId="LiveId" clId="{70B12B33-1565-4A28-811E-EAF893F2C364}" dt="2024-04-15T21:07:29.425" v="452" actId="1076"/>
          <ac:graphicFrameMkLst>
            <pc:docMk/>
            <pc:sldMk cId="0" sldId="262"/>
            <ac:graphicFrameMk id="4" creationId="{34E5A998-AA30-7E31-1FA9-9E4171DD2B59}"/>
          </ac:graphicFrameMkLst>
        </pc:graphicFrameChg>
      </pc:sldChg>
      <pc:sldChg chg="del">
        <pc:chgData name="Laura Corazza" userId="ef3edcb354aeead9" providerId="LiveId" clId="{70B12B33-1565-4A28-811E-EAF893F2C364}" dt="2024-04-15T21:00:55.502" v="400" actId="47"/>
        <pc:sldMkLst>
          <pc:docMk/>
          <pc:sldMk cId="3928008885" sldId="264"/>
        </pc:sldMkLst>
      </pc:sldChg>
      <pc:sldChg chg="del">
        <pc:chgData name="Laura Corazza" userId="ef3edcb354aeead9" providerId="LiveId" clId="{70B12B33-1565-4A28-811E-EAF893F2C364}" dt="2024-04-15T21:02:25.155" v="402" actId="47"/>
        <pc:sldMkLst>
          <pc:docMk/>
          <pc:sldMk cId="890120125" sldId="265"/>
        </pc:sldMkLst>
      </pc:sldChg>
      <pc:sldChg chg="modSp add mod modClrScheme chgLayout">
        <pc:chgData name="Laura Corazza" userId="ef3edcb354aeead9" providerId="LiveId" clId="{70B12B33-1565-4A28-811E-EAF893F2C364}" dt="2024-04-15T21:32:55.470" v="720" actId="27636"/>
        <pc:sldMkLst>
          <pc:docMk/>
          <pc:sldMk cId="3025658590" sldId="267"/>
        </pc:sldMkLst>
        <pc:spChg chg="mod ord">
          <ac:chgData name="Laura Corazza" userId="ef3edcb354aeead9" providerId="LiveId" clId="{70B12B33-1565-4A28-811E-EAF893F2C364}" dt="2024-04-15T21:29:52.889" v="700" actId="700"/>
          <ac:spMkLst>
            <pc:docMk/>
            <pc:sldMk cId="3025658590" sldId="267"/>
            <ac:spMk id="2" creationId="{6F808F7F-C82C-1868-D625-7829204C39F0}"/>
          </ac:spMkLst>
        </pc:spChg>
        <pc:spChg chg="mod ord">
          <ac:chgData name="Laura Corazza" userId="ef3edcb354aeead9" providerId="LiveId" clId="{70B12B33-1565-4A28-811E-EAF893F2C364}" dt="2024-04-15T21:32:55.470" v="720" actId="27636"/>
          <ac:spMkLst>
            <pc:docMk/>
            <pc:sldMk cId="3025658590" sldId="267"/>
            <ac:spMk id="3" creationId="{F0492DF7-F293-DB2F-EB79-9F1FCD695764}"/>
          </ac:spMkLst>
        </pc:spChg>
      </pc:sldChg>
      <pc:sldChg chg="del">
        <pc:chgData name="Laura Corazza" userId="ef3edcb354aeead9" providerId="LiveId" clId="{70B12B33-1565-4A28-811E-EAF893F2C364}" dt="2024-04-15T21:02:25.155" v="402" actId="47"/>
        <pc:sldMkLst>
          <pc:docMk/>
          <pc:sldMk cId="1684266544" sldId="268"/>
        </pc:sldMkLst>
      </pc:sldChg>
      <pc:sldChg chg="del">
        <pc:chgData name="Laura Corazza" userId="ef3edcb354aeead9" providerId="LiveId" clId="{70B12B33-1565-4A28-811E-EAF893F2C364}" dt="2024-04-15T20:32:18.287" v="0" actId="47"/>
        <pc:sldMkLst>
          <pc:docMk/>
          <pc:sldMk cId="4108954101" sldId="269"/>
        </pc:sldMkLst>
      </pc:sldChg>
      <pc:sldChg chg="del">
        <pc:chgData name="Laura Corazza" userId="ef3edcb354aeead9" providerId="LiveId" clId="{70B12B33-1565-4A28-811E-EAF893F2C364}" dt="2024-04-15T20:32:18.287" v="0" actId="47"/>
        <pc:sldMkLst>
          <pc:docMk/>
          <pc:sldMk cId="3135655704" sldId="270"/>
        </pc:sldMkLst>
      </pc:sldChg>
      <pc:sldChg chg="del">
        <pc:chgData name="Laura Corazza" userId="ef3edcb354aeead9" providerId="LiveId" clId="{70B12B33-1565-4A28-811E-EAF893F2C364}" dt="2024-04-15T20:32:18.287" v="0" actId="47"/>
        <pc:sldMkLst>
          <pc:docMk/>
          <pc:sldMk cId="3582487786" sldId="271"/>
        </pc:sldMkLst>
      </pc:sldChg>
      <pc:sldChg chg="del">
        <pc:chgData name="Laura Corazza" userId="ef3edcb354aeead9" providerId="LiveId" clId="{70B12B33-1565-4A28-811E-EAF893F2C364}" dt="2024-04-15T20:32:18.287" v="0" actId="47"/>
        <pc:sldMkLst>
          <pc:docMk/>
          <pc:sldMk cId="1378768946" sldId="272"/>
        </pc:sldMkLst>
      </pc:sldChg>
      <pc:sldChg chg="del">
        <pc:chgData name="Laura Corazza" userId="ef3edcb354aeead9" providerId="LiveId" clId="{70B12B33-1565-4A28-811E-EAF893F2C364}" dt="2024-04-15T20:32:18.287" v="0" actId="47"/>
        <pc:sldMkLst>
          <pc:docMk/>
          <pc:sldMk cId="278852992" sldId="273"/>
        </pc:sldMkLst>
      </pc:sldChg>
      <pc:sldChg chg="del">
        <pc:chgData name="Laura Corazza" userId="ef3edcb354aeead9" providerId="LiveId" clId="{70B12B33-1565-4A28-811E-EAF893F2C364}" dt="2024-04-15T20:32:18.287" v="0" actId="47"/>
        <pc:sldMkLst>
          <pc:docMk/>
          <pc:sldMk cId="969611861" sldId="274"/>
        </pc:sldMkLst>
      </pc:sldChg>
      <pc:sldChg chg="del">
        <pc:chgData name="Laura Corazza" userId="ef3edcb354aeead9" providerId="LiveId" clId="{70B12B33-1565-4A28-811E-EAF893F2C364}" dt="2024-04-15T20:32:18.287" v="0" actId="47"/>
        <pc:sldMkLst>
          <pc:docMk/>
          <pc:sldMk cId="2654064827" sldId="275"/>
        </pc:sldMkLst>
      </pc:sldChg>
      <pc:sldChg chg="del">
        <pc:chgData name="Laura Corazza" userId="ef3edcb354aeead9" providerId="LiveId" clId="{70B12B33-1565-4A28-811E-EAF893F2C364}" dt="2024-04-15T20:33:38.708" v="1" actId="47"/>
        <pc:sldMkLst>
          <pc:docMk/>
          <pc:sldMk cId="1683353503" sldId="276"/>
        </pc:sldMkLst>
      </pc:sldChg>
      <pc:sldChg chg="del">
        <pc:chgData name="Laura Corazza" userId="ef3edcb354aeead9" providerId="LiveId" clId="{70B12B33-1565-4A28-811E-EAF893F2C364}" dt="2024-04-15T20:33:38.708" v="1" actId="47"/>
        <pc:sldMkLst>
          <pc:docMk/>
          <pc:sldMk cId="957092843" sldId="277"/>
        </pc:sldMkLst>
      </pc:sldChg>
      <pc:sldChg chg="del">
        <pc:chgData name="Laura Corazza" userId="ef3edcb354aeead9" providerId="LiveId" clId="{70B12B33-1565-4A28-811E-EAF893F2C364}" dt="2024-04-15T20:33:38.708" v="1" actId="47"/>
        <pc:sldMkLst>
          <pc:docMk/>
          <pc:sldMk cId="2568493644" sldId="279"/>
        </pc:sldMkLst>
      </pc:sldChg>
      <pc:sldChg chg="del">
        <pc:chgData name="Laura Corazza" userId="ef3edcb354aeead9" providerId="LiveId" clId="{70B12B33-1565-4A28-811E-EAF893F2C364}" dt="2024-04-15T20:33:38.708" v="1" actId="47"/>
        <pc:sldMkLst>
          <pc:docMk/>
          <pc:sldMk cId="500707228" sldId="280"/>
        </pc:sldMkLst>
      </pc:sldChg>
      <pc:sldChg chg="del">
        <pc:chgData name="Laura Corazza" userId="ef3edcb354aeead9" providerId="LiveId" clId="{70B12B33-1565-4A28-811E-EAF893F2C364}" dt="2024-04-15T20:33:38.708" v="1" actId="47"/>
        <pc:sldMkLst>
          <pc:docMk/>
          <pc:sldMk cId="1385206029" sldId="282"/>
        </pc:sldMkLst>
      </pc:sldChg>
      <pc:sldChg chg="del">
        <pc:chgData name="Laura Corazza" userId="ef3edcb354aeead9" providerId="LiveId" clId="{70B12B33-1565-4A28-811E-EAF893F2C364}" dt="2024-04-15T20:33:38.708" v="1" actId="47"/>
        <pc:sldMkLst>
          <pc:docMk/>
          <pc:sldMk cId="2127410388" sldId="283"/>
        </pc:sldMkLst>
      </pc:sldChg>
      <pc:sldChg chg="del">
        <pc:chgData name="Laura Corazza" userId="ef3edcb354aeead9" providerId="LiveId" clId="{70B12B33-1565-4A28-811E-EAF893F2C364}" dt="2024-04-15T20:33:38.708" v="1" actId="47"/>
        <pc:sldMkLst>
          <pc:docMk/>
          <pc:sldMk cId="592058303" sldId="284"/>
        </pc:sldMkLst>
      </pc:sldChg>
      <pc:sldChg chg="del">
        <pc:chgData name="Laura Corazza" userId="ef3edcb354aeead9" providerId="LiveId" clId="{70B12B33-1565-4A28-811E-EAF893F2C364}" dt="2024-04-15T20:33:38.708" v="1" actId="47"/>
        <pc:sldMkLst>
          <pc:docMk/>
          <pc:sldMk cId="3663324576" sldId="285"/>
        </pc:sldMkLst>
      </pc:sldChg>
      <pc:sldChg chg="modSp mod">
        <pc:chgData name="Laura Corazza" userId="ef3edcb354aeead9" providerId="LiveId" clId="{70B12B33-1565-4A28-811E-EAF893F2C364}" dt="2024-04-15T21:11:48.274" v="481" actId="1076"/>
        <pc:sldMkLst>
          <pc:docMk/>
          <pc:sldMk cId="3831544972" sldId="286"/>
        </pc:sldMkLst>
        <pc:spChg chg="mod">
          <ac:chgData name="Laura Corazza" userId="ef3edcb354aeead9" providerId="LiveId" clId="{70B12B33-1565-4A28-811E-EAF893F2C364}" dt="2024-04-15T20:58:05.067" v="377" actId="20577"/>
          <ac:spMkLst>
            <pc:docMk/>
            <pc:sldMk cId="3831544972" sldId="286"/>
            <ac:spMk id="2" creationId="{00000000-0000-0000-0000-000000000000}"/>
          </ac:spMkLst>
        </pc:spChg>
        <pc:spChg chg="mod">
          <ac:chgData name="Laura Corazza" userId="ef3edcb354aeead9" providerId="LiveId" clId="{70B12B33-1565-4A28-811E-EAF893F2C364}" dt="2024-04-15T21:11:48.274" v="481" actId="1076"/>
          <ac:spMkLst>
            <pc:docMk/>
            <pc:sldMk cId="3831544972" sldId="286"/>
            <ac:spMk id="3" creationId="{00000000-0000-0000-0000-000000000000}"/>
          </ac:spMkLst>
        </pc:spChg>
      </pc:sldChg>
      <pc:sldChg chg="addSp delSp modSp mod">
        <pc:chgData name="Laura Corazza" userId="ef3edcb354aeead9" providerId="LiveId" clId="{70B12B33-1565-4A28-811E-EAF893F2C364}" dt="2024-04-15T21:00:12.274" v="397" actId="14100"/>
        <pc:sldMkLst>
          <pc:docMk/>
          <pc:sldMk cId="1343803647" sldId="287"/>
        </pc:sldMkLst>
        <pc:spChg chg="mod">
          <ac:chgData name="Laura Corazza" userId="ef3edcb354aeead9" providerId="LiveId" clId="{70B12B33-1565-4A28-811E-EAF893F2C364}" dt="2024-04-15T21:00:06.634" v="395" actId="20577"/>
          <ac:spMkLst>
            <pc:docMk/>
            <pc:sldMk cId="1343803647" sldId="287"/>
            <ac:spMk id="2" creationId="{00000000-0000-0000-0000-000000000000}"/>
          </ac:spMkLst>
        </pc:spChg>
        <pc:spChg chg="del">
          <ac:chgData name="Laura Corazza" userId="ef3edcb354aeead9" providerId="LiveId" clId="{70B12B33-1565-4A28-811E-EAF893F2C364}" dt="2024-04-15T20:59:59.397" v="387" actId="478"/>
          <ac:spMkLst>
            <pc:docMk/>
            <pc:sldMk cId="1343803647" sldId="287"/>
            <ac:spMk id="3" creationId="{00000000-0000-0000-0000-000000000000}"/>
          </ac:spMkLst>
        </pc:spChg>
        <pc:spChg chg="add del mod">
          <ac:chgData name="Laura Corazza" userId="ef3edcb354aeead9" providerId="LiveId" clId="{70B12B33-1565-4A28-811E-EAF893F2C364}" dt="2024-04-15T21:00:01.511" v="388" actId="478"/>
          <ac:spMkLst>
            <pc:docMk/>
            <pc:sldMk cId="1343803647" sldId="287"/>
            <ac:spMk id="6" creationId="{5E9662F6-EEAF-6397-6A52-7EDDB837A9ED}"/>
          </ac:spMkLst>
        </pc:spChg>
        <pc:picChg chg="add del mod">
          <ac:chgData name="Laura Corazza" userId="ef3edcb354aeead9" providerId="LiveId" clId="{70B12B33-1565-4A28-811E-EAF893F2C364}" dt="2024-04-15T21:00:12.274" v="397" actId="14100"/>
          <ac:picMkLst>
            <pc:docMk/>
            <pc:sldMk cId="1343803647" sldId="287"/>
            <ac:picMk id="4" creationId="{A95A62B0-A034-13EE-F20F-AFA1C7DDC336}"/>
          </ac:picMkLst>
        </pc:picChg>
      </pc:sldChg>
      <pc:sldChg chg="del">
        <pc:chgData name="Laura Corazza" userId="ef3edcb354aeead9" providerId="LiveId" clId="{70B12B33-1565-4A28-811E-EAF893F2C364}" dt="2024-04-15T21:20:49.615" v="548" actId="47"/>
        <pc:sldMkLst>
          <pc:docMk/>
          <pc:sldMk cId="3784881197" sldId="288"/>
        </pc:sldMkLst>
      </pc:sldChg>
      <pc:sldChg chg="del">
        <pc:chgData name="Laura Corazza" userId="ef3edcb354aeead9" providerId="LiveId" clId="{70B12B33-1565-4A28-811E-EAF893F2C364}" dt="2024-04-15T21:00:54.662" v="399" actId="47"/>
        <pc:sldMkLst>
          <pc:docMk/>
          <pc:sldMk cId="742689511" sldId="289"/>
        </pc:sldMkLst>
      </pc:sldChg>
      <pc:sldChg chg="del">
        <pc:chgData name="Laura Corazza" userId="ef3edcb354aeead9" providerId="LiveId" clId="{70B12B33-1565-4A28-811E-EAF893F2C364}" dt="2024-04-15T21:29:44.087" v="698" actId="47"/>
        <pc:sldMkLst>
          <pc:docMk/>
          <pc:sldMk cId="0" sldId="290"/>
        </pc:sldMkLst>
      </pc:sldChg>
      <pc:sldChg chg="del">
        <pc:chgData name="Laura Corazza" userId="ef3edcb354aeead9" providerId="LiveId" clId="{70B12B33-1565-4A28-811E-EAF893F2C364}" dt="2024-04-15T21:00:39.524" v="398" actId="47"/>
        <pc:sldMkLst>
          <pc:docMk/>
          <pc:sldMk cId="3862600832" sldId="291"/>
        </pc:sldMkLst>
      </pc:sldChg>
      <pc:sldChg chg="del">
        <pc:chgData name="Laura Corazza" userId="ef3edcb354aeead9" providerId="LiveId" clId="{70B12B33-1565-4A28-811E-EAF893F2C364}" dt="2024-04-15T21:05:07.527" v="409" actId="47"/>
        <pc:sldMkLst>
          <pc:docMk/>
          <pc:sldMk cId="144421431" sldId="292"/>
        </pc:sldMkLst>
      </pc:sldChg>
      <pc:sldChg chg="del">
        <pc:chgData name="Laura Corazza" userId="ef3edcb354aeead9" providerId="LiveId" clId="{70B12B33-1565-4A28-811E-EAF893F2C364}" dt="2024-04-15T21:20:56.740" v="549" actId="47"/>
        <pc:sldMkLst>
          <pc:docMk/>
          <pc:sldMk cId="2777935817" sldId="293"/>
        </pc:sldMkLst>
      </pc:sldChg>
      <pc:sldChg chg="modSp mod">
        <pc:chgData name="Laura Corazza" userId="ef3edcb354aeead9" providerId="LiveId" clId="{70B12B33-1565-4A28-811E-EAF893F2C364}" dt="2024-04-15T21:23:15.170" v="586" actId="108"/>
        <pc:sldMkLst>
          <pc:docMk/>
          <pc:sldMk cId="4153929533" sldId="297"/>
        </pc:sldMkLst>
        <pc:spChg chg="mod">
          <ac:chgData name="Laura Corazza" userId="ef3edcb354aeead9" providerId="LiveId" clId="{70B12B33-1565-4A28-811E-EAF893F2C364}" dt="2024-04-15T21:23:15.170" v="586" actId="108"/>
          <ac:spMkLst>
            <pc:docMk/>
            <pc:sldMk cId="4153929533" sldId="297"/>
            <ac:spMk id="3" creationId="{8CA45B5D-3B18-5424-0152-592318BF2249}"/>
          </ac:spMkLst>
        </pc:spChg>
      </pc:sldChg>
      <pc:sldChg chg="modSp mod">
        <pc:chgData name="Laura Corazza" userId="ef3edcb354aeead9" providerId="LiveId" clId="{70B12B33-1565-4A28-811E-EAF893F2C364}" dt="2024-04-15T21:24:14.119" v="618" actId="113"/>
        <pc:sldMkLst>
          <pc:docMk/>
          <pc:sldMk cId="1407338498" sldId="299"/>
        </pc:sldMkLst>
        <pc:spChg chg="mod">
          <ac:chgData name="Laura Corazza" userId="ef3edcb354aeead9" providerId="LiveId" clId="{70B12B33-1565-4A28-811E-EAF893F2C364}" dt="2024-04-15T21:23:44.445" v="614" actId="20577"/>
          <ac:spMkLst>
            <pc:docMk/>
            <pc:sldMk cId="1407338498" sldId="299"/>
            <ac:spMk id="2" creationId="{90E3A8AA-4CA0-0393-7733-AA8D39FCD569}"/>
          </ac:spMkLst>
        </pc:spChg>
        <pc:spChg chg="mod">
          <ac:chgData name="Laura Corazza" userId="ef3edcb354aeead9" providerId="LiveId" clId="{70B12B33-1565-4A28-811E-EAF893F2C364}" dt="2024-04-15T21:24:14.119" v="618" actId="113"/>
          <ac:spMkLst>
            <pc:docMk/>
            <pc:sldMk cId="1407338498" sldId="299"/>
            <ac:spMk id="3" creationId="{9D1BB4A4-FCD9-64DA-2658-56A27BE2E85E}"/>
          </ac:spMkLst>
        </pc:spChg>
      </pc:sldChg>
      <pc:sldChg chg="modSp mod">
        <pc:chgData name="Laura Corazza" userId="ef3edcb354aeead9" providerId="LiveId" clId="{70B12B33-1565-4A28-811E-EAF893F2C364}" dt="2024-04-15T20:43:53.949" v="180" actId="20577"/>
        <pc:sldMkLst>
          <pc:docMk/>
          <pc:sldMk cId="1956731223" sldId="300"/>
        </pc:sldMkLst>
        <pc:spChg chg="mod">
          <ac:chgData name="Laura Corazza" userId="ef3edcb354aeead9" providerId="LiveId" clId="{70B12B33-1565-4A28-811E-EAF893F2C364}" dt="2024-04-15T20:43:53.949" v="180" actId="20577"/>
          <ac:spMkLst>
            <pc:docMk/>
            <pc:sldMk cId="1956731223" sldId="300"/>
            <ac:spMk id="2" creationId="{00000000-0000-0000-0000-000000000000}"/>
          </ac:spMkLst>
        </pc:spChg>
      </pc:sldChg>
      <pc:sldChg chg="modSp mod">
        <pc:chgData name="Laura Corazza" userId="ef3edcb354aeead9" providerId="LiveId" clId="{70B12B33-1565-4A28-811E-EAF893F2C364}" dt="2024-04-15T20:37:30.274" v="73" actId="1076"/>
        <pc:sldMkLst>
          <pc:docMk/>
          <pc:sldMk cId="2813994473" sldId="301"/>
        </pc:sldMkLst>
        <pc:spChg chg="mod">
          <ac:chgData name="Laura Corazza" userId="ef3edcb354aeead9" providerId="LiveId" clId="{70B12B33-1565-4A28-811E-EAF893F2C364}" dt="2024-04-15T20:37:30.274" v="73" actId="1076"/>
          <ac:spMkLst>
            <pc:docMk/>
            <pc:sldMk cId="2813994473" sldId="301"/>
            <ac:spMk id="2" creationId="{51D81C37-7F47-832A-5950-AF6596F184F1}"/>
          </ac:spMkLst>
        </pc:spChg>
        <pc:picChg chg="mod">
          <ac:chgData name="Laura Corazza" userId="ef3edcb354aeead9" providerId="LiveId" clId="{70B12B33-1565-4A28-811E-EAF893F2C364}" dt="2024-04-15T20:37:10.601" v="21" actId="1076"/>
          <ac:picMkLst>
            <pc:docMk/>
            <pc:sldMk cId="2813994473" sldId="301"/>
            <ac:picMk id="5" creationId="{CB80A525-7BAE-055E-F347-E380A14D0360}"/>
          </ac:picMkLst>
        </pc:picChg>
      </pc:sldChg>
      <pc:sldChg chg="modSp mod ord">
        <pc:chgData name="Laura Corazza" userId="ef3edcb354aeead9" providerId="LiveId" clId="{70B12B33-1565-4A28-811E-EAF893F2C364}" dt="2024-04-15T20:48:56.121" v="246" actId="1076"/>
        <pc:sldMkLst>
          <pc:docMk/>
          <pc:sldMk cId="1650767490" sldId="302"/>
        </pc:sldMkLst>
        <pc:picChg chg="mod">
          <ac:chgData name="Laura Corazza" userId="ef3edcb354aeead9" providerId="LiveId" clId="{70B12B33-1565-4A28-811E-EAF893F2C364}" dt="2024-04-15T20:48:56.121" v="246" actId="1076"/>
          <ac:picMkLst>
            <pc:docMk/>
            <pc:sldMk cId="1650767490" sldId="302"/>
            <ac:picMk id="6" creationId="{AFCEAB13-4B7C-6857-3831-A46809A9E15F}"/>
          </ac:picMkLst>
        </pc:picChg>
      </pc:sldChg>
      <pc:sldChg chg="del">
        <pc:chgData name="Laura Corazza" userId="ef3edcb354aeead9" providerId="LiveId" clId="{70B12B33-1565-4A28-811E-EAF893F2C364}" dt="2024-04-15T21:21:09.527" v="551" actId="47"/>
        <pc:sldMkLst>
          <pc:docMk/>
          <pc:sldMk cId="601406131" sldId="303"/>
        </pc:sldMkLst>
      </pc:sldChg>
      <pc:sldChg chg="modSp mod">
        <pc:chgData name="Laura Corazza" userId="ef3edcb354aeead9" providerId="LiveId" clId="{70B12B33-1565-4A28-811E-EAF893F2C364}" dt="2024-04-15T20:55:16.790" v="301" actId="20577"/>
        <pc:sldMkLst>
          <pc:docMk/>
          <pc:sldMk cId="2349308906" sldId="304"/>
        </pc:sldMkLst>
        <pc:spChg chg="mod">
          <ac:chgData name="Laura Corazza" userId="ef3edcb354aeead9" providerId="LiveId" clId="{70B12B33-1565-4A28-811E-EAF893F2C364}" dt="2024-04-15T20:38:06.182" v="112" actId="6549"/>
          <ac:spMkLst>
            <pc:docMk/>
            <pc:sldMk cId="2349308906" sldId="304"/>
            <ac:spMk id="2" creationId="{51D81C37-7F47-832A-5950-AF6596F184F1}"/>
          </ac:spMkLst>
        </pc:spChg>
        <pc:spChg chg="mod">
          <ac:chgData name="Laura Corazza" userId="ef3edcb354aeead9" providerId="LiveId" clId="{70B12B33-1565-4A28-811E-EAF893F2C364}" dt="2024-04-15T20:55:16.790" v="301" actId="20577"/>
          <ac:spMkLst>
            <pc:docMk/>
            <pc:sldMk cId="2349308906" sldId="304"/>
            <ac:spMk id="3" creationId="{A04E9A7F-E4D9-A1DE-E305-4B4E320B533B}"/>
          </ac:spMkLst>
        </pc:spChg>
      </pc:sldChg>
      <pc:sldChg chg="del">
        <pc:chgData name="Laura Corazza" userId="ef3edcb354aeead9" providerId="LiveId" clId="{70B12B33-1565-4A28-811E-EAF893F2C364}" dt="2024-04-15T21:20:27.988" v="546" actId="47"/>
        <pc:sldMkLst>
          <pc:docMk/>
          <pc:sldMk cId="72540054" sldId="305"/>
        </pc:sldMkLst>
      </pc:sldChg>
      <pc:sldChg chg="del">
        <pc:chgData name="Laura Corazza" userId="ef3edcb354aeead9" providerId="LiveId" clId="{70B12B33-1565-4A28-811E-EAF893F2C364}" dt="2024-04-15T21:20:31.362" v="547" actId="47"/>
        <pc:sldMkLst>
          <pc:docMk/>
          <pc:sldMk cId="2257150994" sldId="306"/>
        </pc:sldMkLst>
      </pc:sldChg>
      <pc:sldChg chg="modSp mod">
        <pc:chgData name="Laura Corazza" userId="ef3edcb354aeead9" providerId="LiveId" clId="{70B12B33-1565-4A28-811E-EAF893F2C364}" dt="2024-04-15T21:27:09.761" v="695" actId="113"/>
        <pc:sldMkLst>
          <pc:docMk/>
          <pc:sldMk cId="1497168855" sldId="307"/>
        </pc:sldMkLst>
        <pc:spChg chg="mod">
          <ac:chgData name="Laura Corazza" userId="ef3edcb354aeead9" providerId="LiveId" clId="{70B12B33-1565-4A28-811E-EAF893F2C364}" dt="2024-04-15T21:27:00.131" v="693" actId="108"/>
          <ac:spMkLst>
            <pc:docMk/>
            <pc:sldMk cId="1497168855" sldId="307"/>
            <ac:spMk id="2" creationId="{00000000-0000-0000-0000-000000000000}"/>
          </ac:spMkLst>
        </pc:spChg>
        <pc:spChg chg="mod">
          <ac:chgData name="Laura Corazza" userId="ef3edcb354aeead9" providerId="LiveId" clId="{70B12B33-1565-4A28-811E-EAF893F2C364}" dt="2024-04-15T21:27:09.761" v="695" actId="113"/>
          <ac:spMkLst>
            <pc:docMk/>
            <pc:sldMk cId="1497168855" sldId="307"/>
            <ac:spMk id="3" creationId="{00000000-0000-0000-0000-000000000000}"/>
          </ac:spMkLst>
        </pc:spChg>
      </pc:sldChg>
      <pc:sldChg chg="del">
        <pc:chgData name="Laura Corazza" userId="ef3edcb354aeead9" providerId="LiveId" clId="{70B12B33-1565-4A28-811E-EAF893F2C364}" dt="2024-04-15T21:01:37.949" v="401" actId="47"/>
        <pc:sldMkLst>
          <pc:docMk/>
          <pc:sldMk cId="1296882616" sldId="308"/>
        </pc:sldMkLst>
      </pc:sldChg>
      <pc:sldChg chg="del">
        <pc:chgData name="Laura Corazza" userId="ef3edcb354aeead9" providerId="LiveId" clId="{70B12B33-1565-4A28-811E-EAF893F2C364}" dt="2024-04-15T21:25:49.786" v="632" actId="47"/>
        <pc:sldMkLst>
          <pc:docMk/>
          <pc:sldMk cId="3948082775" sldId="309"/>
        </pc:sldMkLst>
      </pc:sldChg>
      <pc:sldChg chg="del">
        <pc:chgData name="Laura Corazza" userId="ef3edcb354aeead9" providerId="LiveId" clId="{70B12B33-1565-4A28-811E-EAF893F2C364}" dt="2024-04-15T21:25:48.799" v="631" actId="47"/>
        <pc:sldMkLst>
          <pc:docMk/>
          <pc:sldMk cId="3613907390" sldId="310"/>
        </pc:sldMkLst>
      </pc:sldChg>
      <pc:sldChg chg="del">
        <pc:chgData name="Laura Corazza" userId="ef3edcb354aeead9" providerId="LiveId" clId="{70B12B33-1565-4A28-811E-EAF893F2C364}" dt="2024-04-15T21:07:59.185" v="454" actId="47"/>
        <pc:sldMkLst>
          <pc:docMk/>
          <pc:sldMk cId="1158349605" sldId="311"/>
        </pc:sldMkLst>
      </pc:sldChg>
      <pc:sldChg chg="del">
        <pc:chgData name="Laura Corazza" userId="ef3edcb354aeead9" providerId="LiveId" clId="{70B12B33-1565-4A28-811E-EAF893F2C364}" dt="2024-04-15T21:08:17.643" v="455" actId="47"/>
        <pc:sldMkLst>
          <pc:docMk/>
          <pc:sldMk cId="4227291340" sldId="312"/>
        </pc:sldMkLst>
      </pc:sldChg>
      <pc:sldChg chg="del">
        <pc:chgData name="Laura Corazza" userId="ef3edcb354aeead9" providerId="LiveId" clId="{70B12B33-1565-4A28-811E-EAF893F2C364}" dt="2024-04-15T21:20:59.896" v="550" actId="47"/>
        <pc:sldMkLst>
          <pc:docMk/>
          <pc:sldMk cId="234102615" sldId="313"/>
        </pc:sldMkLst>
      </pc:sldChg>
      <pc:sldChg chg="del">
        <pc:chgData name="Laura Corazza" userId="ef3edcb354aeead9" providerId="LiveId" clId="{70B12B33-1565-4A28-811E-EAF893F2C364}" dt="2024-04-15T20:57:26.134" v="351" actId="47"/>
        <pc:sldMkLst>
          <pc:docMk/>
          <pc:sldMk cId="2100223824" sldId="351"/>
        </pc:sldMkLst>
      </pc:sldChg>
      <pc:sldChg chg="modSp mod ord">
        <pc:chgData name="Laura Corazza" userId="ef3edcb354aeead9" providerId="LiveId" clId="{70B12B33-1565-4A28-811E-EAF893F2C364}" dt="2024-04-15T21:17:08.847" v="514" actId="27636"/>
        <pc:sldMkLst>
          <pc:docMk/>
          <pc:sldMk cId="3121462354" sldId="352"/>
        </pc:sldMkLst>
        <pc:spChg chg="mod">
          <ac:chgData name="Laura Corazza" userId="ef3edcb354aeead9" providerId="LiveId" clId="{70B12B33-1565-4A28-811E-EAF893F2C364}" dt="2024-04-15T21:17:08.847" v="514" actId="27636"/>
          <ac:spMkLst>
            <pc:docMk/>
            <pc:sldMk cId="3121462354" sldId="352"/>
            <ac:spMk id="3" creationId="{81ABB4C1-7EAF-D9E9-6191-48AA6801F1FC}"/>
          </ac:spMkLst>
        </pc:spChg>
      </pc:sldChg>
      <pc:sldChg chg="del">
        <pc:chgData name="Laura Corazza" userId="ef3edcb354aeead9" providerId="LiveId" clId="{70B12B33-1565-4A28-811E-EAF893F2C364}" dt="2024-04-15T21:28:30.496" v="696" actId="47"/>
        <pc:sldMkLst>
          <pc:docMk/>
          <pc:sldMk cId="630220578" sldId="353"/>
        </pc:sldMkLst>
      </pc:sldChg>
      <pc:sldChg chg="del">
        <pc:chgData name="Laura Corazza" userId="ef3edcb354aeead9" providerId="LiveId" clId="{70B12B33-1565-4A28-811E-EAF893F2C364}" dt="2024-04-15T20:59:39.213" v="384" actId="47"/>
        <pc:sldMkLst>
          <pc:docMk/>
          <pc:sldMk cId="2095842034" sldId="354"/>
        </pc:sldMkLst>
      </pc:sldChg>
      <pc:sldChg chg="del">
        <pc:chgData name="Laura Corazza" userId="ef3edcb354aeead9" providerId="LiveId" clId="{70B12B33-1565-4A28-811E-EAF893F2C364}" dt="2024-04-15T20:33:38.708" v="1" actId="47"/>
        <pc:sldMkLst>
          <pc:docMk/>
          <pc:sldMk cId="3364877102" sldId="355"/>
        </pc:sldMkLst>
      </pc:sldChg>
      <pc:sldChg chg="modSp mod ord">
        <pc:chgData name="Laura Corazza" userId="ef3edcb354aeead9" providerId="LiveId" clId="{70B12B33-1565-4A28-811E-EAF893F2C364}" dt="2024-04-15T21:18:10.666" v="544" actId="1076"/>
        <pc:sldMkLst>
          <pc:docMk/>
          <pc:sldMk cId="931688835" sldId="357"/>
        </pc:sldMkLst>
        <pc:spChg chg="mod">
          <ac:chgData name="Laura Corazza" userId="ef3edcb354aeead9" providerId="LiveId" clId="{70B12B33-1565-4A28-811E-EAF893F2C364}" dt="2024-04-15T21:17:28.804" v="538" actId="20577"/>
          <ac:spMkLst>
            <pc:docMk/>
            <pc:sldMk cId="931688835" sldId="357"/>
            <ac:spMk id="4" creationId="{22AD7FE1-DCBD-6999-4B7C-ADA3D5A923F2}"/>
          </ac:spMkLst>
        </pc:spChg>
        <pc:spChg chg="mod">
          <ac:chgData name="Laura Corazza" userId="ef3edcb354aeead9" providerId="LiveId" clId="{70B12B33-1565-4A28-811E-EAF893F2C364}" dt="2024-04-15T21:18:07.888" v="543" actId="1076"/>
          <ac:spMkLst>
            <pc:docMk/>
            <pc:sldMk cId="931688835" sldId="357"/>
            <ac:spMk id="5" creationId="{67615DF4-8848-921A-99F7-86FF40BF97E4}"/>
          </ac:spMkLst>
        </pc:spChg>
        <pc:picChg chg="mod">
          <ac:chgData name="Laura Corazza" userId="ef3edcb354aeead9" providerId="LiveId" clId="{70B12B33-1565-4A28-811E-EAF893F2C364}" dt="2024-04-15T21:18:10.666" v="544" actId="1076"/>
          <ac:picMkLst>
            <pc:docMk/>
            <pc:sldMk cId="931688835" sldId="357"/>
            <ac:picMk id="2" creationId="{F52B0CDD-9C8E-8718-08EB-34052854E998}"/>
          </ac:picMkLst>
        </pc:picChg>
      </pc:sldChg>
      <pc:sldChg chg="del">
        <pc:chgData name="Laura Corazza" userId="ef3edcb354aeead9" providerId="LiveId" clId="{70B12B33-1565-4A28-811E-EAF893F2C364}" dt="2024-04-15T20:33:38.708" v="1" actId="47"/>
        <pc:sldMkLst>
          <pc:docMk/>
          <pc:sldMk cId="3909479783" sldId="358"/>
        </pc:sldMkLst>
      </pc:sldChg>
      <pc:sldChg chg="del">
        <pc:chgData name="Laura Corazza" userId="ef3edcb354aeead9" providerId="LiveId" clId="{70B12B33-1565-4A28-811E-EAF893F2C364}" dt="2024-04-15T20:33:38.708" v="1" actId="47"/>
        <pc:sldMkLst>
          <pc:docMk/>
          <pc:sldMk cId="3551467581" sldId="359"/>
        </pc:sldMkLst>
      </pc:sldChg>
      <pc:sldChg chg="del">
        <pc:chgData name="Laura Corazza" userId="ef3edcb354aeead9" providerId="LiveId" clId="{70B12B33-1565-4A28-811E-EAF893F2C364}" dt="2024-04-15T20:33:38.708" v="1" actId="47"/>
        <pc:sldMkLst>
          <pc:docMk/>
          <pc:sldMk cId="2891461616" sldId="360"/>
        </pc:sldMkLst>
      </pc:sldChg>
      <pc:sldChg chg="del">
        <pc:chgData name="Laura Corazza" userId="ef3edcb354aeead9" providerId="LiveId" clId="{70B12B33-1565-4A28-811E-EAF893F2C364}" dt="2024-04-15T20:33:38.708" v="1" actId="47"/>
        <pc:sldMkLst>
          <pc:docMk/>
          <pc:sldMk cId="2019174297" sldId="361"/>
        </pc:sldMkLst>
      </pc:sldChg>
      <pc:sldChg chg="del">
        <pc:chgData name="Laura Corazza" userId="ef3edcb354aeead9" providerId="LiveId" clId="{70B12B33-1565-4A28-811E-EAF893F2C364}" dt="2024-04-15T20:33:38.708" v="1" actId="47"/>
        <pc:sldMkLst>
          <pc:docMk/>
          <pc:sldMk cId="2330913153" sldId="362"/>
        </pc:sldMkLst>
      </pc:sldChg>
      <pc:sldChg chg="del">
        <pc:chgData name="Laura Corazza" userId="ef3edcb354aeead9" providerId="LiveId" clId="{70B12B33-1565-4A28-811E-EAF893F2C364}" dt="2024-04-15T20:34:17.473" v="2" actId="47"/>
        <pc:sldMkLst>
          <pc:docMk/>
          <pc:sldMk cId="837650090" sldId="363"/>
        </pc:sldMkLst>
      </pc:sldChg>
      <pc:sldChg chg="del">
        <pc:chgData name="Laura Corazza" userId="ef3edcb354aeead9" providerId="LiveId" clId="{70B12B33-1565-4A28-811E-EAF893F2C364}" dt="2024-04-15T21:02:25.155" v="402" actId="47"/>
        <pc:sldMkLst>
          <pc:docMk/>
          <pc:sldMk cId="1757503530" sldId="366"/>
        </pc:sldMkLst>
      </pc:sldChg>
      <pc:sldChg chg="del">
        <pc:chgData name="Laura Corazza" userId="ef3edcb354aeead9" providerId="LiveId" clId="{70B12B33-1565-4A28-811E-EAF893F2C364}" dt="2024-04-15T21:02:25.155" v="402" actId="47"/>
        <pc:sldMkLst>
          <pc:docMk/>
          <pc:sldMk cId="2613902177" sldId="368"/>
        </pc:sldMkLst>
      </pc:sldChg>
      <pc:sldChg chg="del">
        <pc:chgData name="Laura Corazza" userId="ef3edcb354aeead9" providerId="LiveId" clId="{70B12B33-1565-4A28-811E-EAF893F2C364}" dt="2024-04-15T21:02:25.155" v="402" actId="47"/>
        <pc:sldMkLst>
          <pc:docMk/>
          <pc:sldMk cId="720713581" sldId="370"/>
        </pc:sldMkLst>
      </pc:sldChg>
      <pc:sldChg chg="del">
        <pc:chgData name="Laura Corazza" userId="ef3edcb354aeead9" providerId="LiveId" clId="{70B12B33-1565-4A28-811E-EAF893F2C364}" dt="2024-04-15T21:02:25.155" v="402" actId="47"/>
        <pc:sldMkLst>
          <pc:docMk/>
          <pc:sldMk cId="467658320" sldId="375"/>
        </pc:sldMkLst>
      </pc:sldChg>
      <pc:sldChg chg="del">
        <pc:chgData name="Laura Corazza" userId="ef3edcb354aeead9" providerId="LiveId" clId="{70B12B33-1565-4A28-811E-EAF893F2C364}" dt="2024-04-15T21:02:25.155" v="402" actId="47"/>
        <pc:sldMkLst>
          <pc:docMk/>
          <pc:sldMk cId="435887859" sldId="376"/>
        </pc:sldMkLst>
      </pc:sldChg>
      <pc:sldChg chg="del">
        <pc:chgData name="Laura Corazza" userId="ef3edcb354aeead9" providerId="LiveId" clId="{70B12B33-1565-4A28-811E-EAF893F2C364}" dt="2024-04-15T21:02:25.155" v="402" actId="47"/>
        <pc:sldMkLst>
          <pc:docMk/>
          <pc:sldMk cId="2025595376" sldId="378"/>
        </pc:sldMkLst>
      </pc:sldChg>
      <pc:sldChg chg="del">
        <pc:chgData name="Laura Corazza" userId="ef3edcb354aeead9" providerId="LiveId" clId="{70B12B33-1565-4A28-811E-EAF893F2C364}" dt="2024-04-15T21:02:25.155" v="402" actId="47"/>
        <pc:sldMkLst>
          <pc:docMk/>
          <pc:sldMk cId="818469401" sldId="380"/>
        </pc:sldMkLst>
      </pc:sldChg>
      <pc:sldChg chg="del">
        <pc:chgData name="Laura Corazza" userId="ef3edcb354aeead9" providerId="LiveId" clId="{70B12B33-1565-4A28-811E-EAF893F2C364}" dt="2024-04-15T21:02:25.155" v="402" actId="47"/>
        <pc:sldMkLst>
          <pc:docMk/>
          <pc:sldMk cId="884060317" sldId="381"/>
        </pc:sldMkLst>
      </pc:sldChg>
      <pc:sldChg chg="del">
        <pc:chgData name="Laura Corazza" userId="ef3edcb354aeead9" providerId="LiveId" clId="{70B12B33-1565-4A28-811E-EAF893F2C364}" dt="2024-04-15T21:02:25.155" v="402" actId="47"/>
        <pc:sldMkLst>
          <pc:docMk/>
          <pc:sldMk cId="542038587" sldId="383"/>
        </pc:sldMkLst>
      </pc:sldChg>
      <pc:sldChg chg="del">
        <pc:chgData name="Laura Corazza" userId="ef3edcb354aeead9" providerId="LiveId" clId="{70B12B33-1565-4A28-811E-EAF893F2C364}" dt="2024-04-15T21:02:25.155" v="402" actId="47"/>
        <pc:sldMkLst>
          <pc:docMk/>
          <pc:sldMk cId="3481657488" sldId="385"/>
        </pc:sldMkLst>
      </pc:sldChg>
      <pc:sldChg chg="del">
        <pc:chgData name="Laura Corazza" userId="ef3edcb354aeead9" providerId="LiveId" clId="{70B12B33-1565-4A28-811E-EAF893F2C364}" dt="2024-04-15T21:02:25.155" v="402" actId="47"/>
        <pc:sldMkLst>
          <pc:docMk/>
          <pc:sldMk cId="2595108162" sldId="386"/>
        </pc:sldMkLst>
      </pc:sldChg>
      <pc:sldChg chg="del">
        <pc:chgData name="Laura Corazza" userId="ef3edcb354aeead9" providerId="LiveId" clId="{70B12B33-1565-4A28-811E-EAF893F2C364}" dt="2024-04-15T21:02:25.155" v="402" actId="47"/>
        <pc:sldMkLst>
          <pc:docMk/>
          <pc:sldMk cId="3163697843" sldId="388"/>
        </pc:sldMkLst>
      </pc:sldChg>
      <pc:sldChg chg="del">
        <pc:chgData name="Laura Corazza" userId="ef3edcb354aeead9" providerId="LiveId" clId="{70B12B33-1565-4A28-811E-EAF893F2C364}" dt="2024-04-15T21:02:25.155" v="402" actId="47"/>
        <pc:sldMkLst>
          <pc:docMk/>
          <pc:sldMk cId="1668523769" sldId="390"/>
        </pc:sldMkLst>
      </pc:sldChg>
      <pc:sldChg chg="del">
        <pc:chgData name="Laura Corazza" userId="ef3edcb354aeead9" providerId="LiveId" clId="{70B12B33-1565-4A28-811E-EAF893F2C364}" dt="2024-04-15T21:02:25.155" v="402" actId="47"/>
        <pc:sldMkLst>
          <pc:docMk/>
          <pc:sldMk cId="778503618" sldId="392"/>
        </pc:sldMkLst>
      </pc:sldChg>
      <pc:sldChg chg="del">
        <pc:chgData name="Laura Corazza" userId="ef3edcb354aeead9" providerId="LiveId" clId="{70B12B33-1565-4A28-811E-EAF893F2C364}" dt="2024-04-15T21:02:25.155" v="402" actId="47"/>
        <pc:sldMkLst>
          <pc:docMk/>
          <pc:sldMk cId="3138760752" sldId="393"/>
        </pc:sldMkLst>
      </pc:sldChg>
      <pc:sldChg chg="del">
        <pc:chgData name="Laura Corazza" userId="ef3edcb354aeead9" providerId="LiveId" clId="{70B12B33-1565-4A28-811E-EAF893F2C364}" dt="2024-04-15T21:02:25.155" v="402" actId="47"/>
        <pc:sldMkLst>
          <pc:docMk/>
          <pc:sldMk cId="25809114" sldId="394"/>
        </pc:sldMkLst>
      </pc:sldChg>
      <pc:sldChg chg="del">
        <pc:chgData name="Laura Corazza" userId="ef3edcb354aeead9" providerId="LiveId" clId="{70B12B33-1565-4A28-811E-EAF893F2C364}" dt="2024-04-15T21:29:44.087" v="698" actId="47"/>
        <pc:sldMkLst>
          <pc:docMk/>
          <pc:sldMk cId="2573491476" sldId="396"/>
        </pc:sldMkLst>
      </pc:sldChg>
      <pc:sldChg chg="del">
        <pc:chgData name="Laura Corazza" userId="ef3edcb354aeead9" providerId="LiveId" clId="{70B12B33-1565-4A28-811E-EAF893F2C364}" dt="2024-04-15T21:29:44.087" v="698" actId="47"/>
        <pc:sldMkLst>
          <pc:docMk/>
          <pc:sldMk cId="702179523" sldId="397"/>
        </pc:sldMkLst>
      </pc:sldChg>
      <pc:sldChg chg="del">
        <pc:chgData name="Laura Corazza" userId="ef3edcb354aeead9" providerId="LiveId" clId="{70B12B33-1565-4A28-811E-EAF893F2C364}" dt="2024-04-15T21:29:44.087" v="698" actId="47"/>
        <pc:sldMkLst>
          <pc:docMk/>
          <pc:sldMk cId="3133445858" sldId="398"/>
        </pc:sldMkLst>
      </pc:sldChg>
      <pc:sldChg chg="del">
        <pc:chgData name="Laura Corazza" userId="ef3edcb354aeead9" providerId="LiveId" clId="{70B12B33-1565-4A28-811E-EAF893F2C364}" dt="2024-04-15T21:08:17.643" v="455" actId="47"/>
        <pc:sldMkLst>
          <pc:docMk/>
          <pc:sldMk cId="2084800950" sldId="399"/>
        </pc:sldMkLst>
      </pc:sldChg>
      <pc:sldChg chg="del">
        <pc:chgData name="Laura Corazza" userId="ef3edcb354aeead9" providerId="LiveId" clId="{70B12B33-1565-4A28-811E-EAF893F2C364}" dt="2024-04-15T21:08:17.643" v="455" actId="47"/>
        <pc:sldMkLst>
          <pc:docMk/>
          <pc:sldMk cId="1377938785" sldId="400"/>
        </pc:sldMkLst>
      </pc:sldChg>
      <pc:sldChg chg="del">
        <pc:chgData name="Laura Corazza" userId="ef3edcb354aeead9" providerId="LiveId" clId="{70B12B33-1565-4A28-811E-EAF893F2C364}" dt="2024-04-15T21:07:49.180" v="453" actId="47"/>
        <pc:sldMkLst>
          <pc:docMk/>
          <pc:sldMk cId="4121555908" sldId="401"/>
        </pc:sldMkLst>
      </pc:sldChg>
      <pc:sldChg chg="del">
        <pc:chgData name="Laura Corazza" userId="ef3edcb354aeead9" providerId="LiveId" clId="{70B12B33-1565-4A28-811E-EAF893F2C364}" dt="2024-04-15T21:08:17.643" v="455" actId="47"/>
        <pc:sldMkLst>
          <pc:docMk/>
          <pc:sldMk cId="1941224386" sldId="402"/>
        </pc:sldMkLst>
      </pc:sldChg>
      <pc:sldChg chg="del">
        <pc:chgData name="Laura Corazza" userId="ef3edcb354aeead9" providerId="LiveId" clId="{70B12B33-1565-4A28-811E-EAF893F2C364}" dt="2024-04-15T21:08:17.643" v="455" actId="47"/>
        <pc:sldMkLst>
          <pc:docMk/>
          <pc:sldMk cId="4284448509" sldId="403"/>
        </pc:sldMkLst>
      </pc:sldChg>
      <pc:sldChg chg="del">
        <pc:chgData name="Laura Corazza" userId="ef3edcb354aeead9" providerId="LiveId" clId="{70B12B33-1565-4A28-811E-EAF893F2C364}" dt="2024-04-15T21:08:17.643" v="455" actId="47"/>
        <pc:sldMkLst>
          <pc:docMk/>
          <pc:sldMk cId="2107510686" sldId="404"/>
        </pc:sldMkLst>
      </pc:sldChg>
      <pc:sldChg chg="del">
        <pc:chgData name="Laura Corazza" userId="ef3edcb354aeead9" providerId="LiveId" clId="{70B12B33-1565-4A28-811E-EAF893F2C364}" dt="2024-04-15T21:08:17.643" v="455" actId="47"/>
        <pc:sldMkLst>
          <pc:docMk/>
          <pc:sldMk cId="693989293" sldId="405"/>
        </pc:sldMkLst>
      </pc:sldChg>
      <pc:sldChg chg="del">
        <pc:chgData name="Laura Corazza" userId="ef3edcb354aeead9" providerId="LiveId" clId="{70B12B33-1565-4A28-811E-EAF893F2C364}" dt="2024-04-15T21:08:17.643" v="455" actId="47"/>
        <pc:sldMkLst>
          <pc:docMk/>
          <pc:sldMk cId="760470224" sldId="406"/>
        </pc:sldMkLst>
      </pc:sldChg>
      <pc:sldChg chg="del">
        <pc:chgData name="Laura Corazza" userId="ef3edcb354aeead9" providerId="LiveId" clId="{70B12B33-1565-4A28-811E-EAF893F2C364}" dt="2024-04-15T21:08:17.643" v="455" actId="47"/>
        <pc:sldMkLst>
          <pc:docMk/>
          <pc:sldMk cId="979762914" sldId="407"/>
        </pc:sldMkLst>
      </pc:sldChg>
      <pc:sldChg chg="del">
        <pc:chgData name="Laura Corazza" userId="ef3edcb354aeead9" providerId="LiveId" clId="{70B12B33-1565-4A28-811E-EAF893F2C364}" dt="2024-04-15T21:02:25.155" v="402" actId="47"/>
        <pc:sldMkLst>
          <pc:docMk/>
          <pc:sldMk cId="4180543681" sldId="408"/>
        </pc:sldMkLst>
      </pc:sldChg>
      <pc:sldChg chg="del">
        <pc:chgData name="Laura Corazza" userId="ef3edcb354aeead9" providerId="LiveId" clId="{70B12B33-1565-4A28-811E-EAF893F2C364}" dt="2024-04-15T21:02:25.155" v="402" actId="47"/>
        <pc:sldMkLst>
          <pc:docMk/>
          <pc:sldMk cId="1268712207" sldId="409"/>
        </pc:sldMkLst>
      </pc:sldChg>
      <pc:sldChg chg="del">
        <pc:chgData name="Laura Corazza" userId="ef3edcb354aeead9" providerId="LiveId" clId="{70B12B33-1565-4A28-811E-EAF893F2C364}" dt="2024-04-15T21:02:25.155" v="402" actId="47"/>
        <pc:sldMkLst>
          <pc:docMk/>
          <pc:sldMk cId="4241719154" sldId="410"/>
        </pc:sldMkLst>
      </pc:sldChg>
      <pc:sldChg chg="del">
        <pc:chgData name="Laura Corazza" userId="ef3edcb354aeead9" providerId="LiveId" clId="{70B12B33-1565-4A28-811E-EAF893F2C364}" dt="2024-04-15T21:02:25.155" v="402" actId="47"/>
        <pc:sldMkLst>
          <pc:docMk/>
          <pc:sldMk cId="3127033075" sldId="411"/>
        </pc:sldMkLst>
      </pc:sldChg>
      <pc:sldChg chg="del">
        <pc:chgData name="Laura Corazza" userId="ef3edcb354aeead9" providerId="LiveId" clId="{70B12B33-1565-4A28-811E-EAF893F2C364}" dt="2024-04-15T21:02:25.155" v="402" actId="47"/>
        <pc:sldMkLst>
          <pc:docMk/>
          <pc:sldMk cId="75747765" sldId="412"/>
        </pc:sldMkLst>
      </pc:sldChg>
      <pc:sldChg chg="del">
        <pc:chgData name="Laura Corazza" userId="ef3edcb354aeead9" providerId="LiveId" clId="{70B12B33-1565-4A28-811E-EAF893F2C364}" dt="2024-04-15T21:02:25.155" v="402" actId="47"/>
        <pc:sldMkLst>
          <pc:docMk/>
          <pc:sldMk cId="119283948" sldId="413"/>
        </pc:sldMkLst>
      </pc:sldChg>
      <pc:sldChg chg="del">
        <pc:chgData name="Laura Corazza" userId="ef3edcb354aeead9" providerId="LiveId" clId="{70B12B33-1565-4A28-811E-EAF893F2C364}" dt="2024-04-15T21:02:25.155" v="402" actId="47"/>
        <pc:sldMkLst>
          <pc:docMk/>
          <pc:sldMk cId="556918106" sldId="414"/>
        </pc:sldMkLst>
      </pc:sldChg>
      <pc:sldChg chg="del">
        <pc:chgData name="Laura Corazza" userId="ef3edcb354aeead9" providerId="LiveId" clId="{70B12B33-1565-4A28-811E-EAF893F2C364}" dt="2024-04-15T21:02:25.155" v="402" actId="47"/>
        <pc:sldMkLst>
          <pc:docMk/>
          <pc:sldMk cId="4135247505" sldId="415"/>
        </pc:sldMkLst>
      </pc:sldChg>
      <pc:sldChg chg="del">
        <pc:chgData name="Laura Corazza" userId="ef3edcb354aeead9" providerId="LiveId" clId="{70B12B33-1565-4A28-811E-EAF893F2C364}" dt="2024-04-15T21:02:25.155" v="402" actId="47"/>
        <pc:sldMkLst>
          <pc:docMk/>
          <pc:sldMk cId="2823422476" sldId="416"/>
        </pc:sldMkLst>
      </pc:sldChg>
      <pc:sldChg chg="del">
        <pc:chgData name="Laura Corazza" userId="ef3edcb354aeead9" providerId="LiveId" clId="{70B12B33-1565-4A28-811E-EAF893F2C364}" dt="2024-04-15T21:19:14.738" v="545" actId="47"/>
        <pc:sldMkLst>
          <pc:docMk/>
          <pc:sldMk cId="128433798" sldId="421"/>
        </pc:sldMkLst>
      </pc:sldChg>
      <pc:sldChg chg="del">
        <pc:chgData name="Laura Corazza" userId="ef3edcb354aeead9" providerId="LiveId" clId="{70B12B33-1565-4A28-811E-EAF893F2C364}" dt="2024-04-15T21:03:49.980" v="408" actId="47"/>
        <pc:sldMkLst>
          <pc:docMk/>
          <pc:sldMk cId="3244492214" sldId="422"/>
        </pc:sldMkLst>
      </pc:sldChg>
      <pc:sldChg chg="del">
        <pc:chgData name="Laura Corazza" userId="ef3edcb354aeead9" providerId="LiveId" clId="{70B12B33-1565-4A28-811E-EAF893F2C364}" dt="2024-04-15T21:29:04.955" v="697" actId="47"/>
        <pc:sldMkLst>
          <pc:docMk/>
          <pc:sldMk cId="3221980192" sldId="424"/>
        </pc:sldMkLst>
      </pc:sldChg>
      <pc:sldChg chg="del">
        <pc:chgData name="Laura Corazza" userId="ef3edcb354aeead9" providerId="LiveId" clId="{70B12B33-1565-4A28-811E-EAF893F2C364}" dt="2024-04-15T21:03:46.578" v="407" actId="47"/>
        <pc:sldMkLst>
          <pc:docMk/>
          <pc:sldMk cId="2899968084" sldId="425"/>
        </pc:sldMkLst>
      </pc:sldChg>
      <pc:sldChg chg="del">
        <pc:chgData name="Laura Corazza" userId="ef3edcb354aeead9" providerId="LiveId" clId="{70B12B33-1565-4A28-811E-EAF893F2C364}" dt="2024-04-15T20:32:18.287" v="0" actId="47"/>
        <pc:sldMkLst>
          <pc:docMk/>
          <pc:sldMk cId="1164429671" sldId="427"/>
        </pc:sldMkLst>
      </pc:sldChg>
      <pc:sldChg chg="addSp delSp modSp new mod">
        <pc:chgData name="Laura Corazza" userId="ef3edcb354aeead9" providerId="LiveId" clId="{70B12B33-1565-4A28-811E-EAF893F2C364}" dt="2024-04-15T20:48:49.199" v="244" actId="1076"/>
        <pc:sldMkLst>
          <pc:docMk/>
          <pc:sldMk cId="3225396522" sldId="427"/>
        </pc:sldMkLst>
        <pc:spChg chg="del">
          <ac:chgData name="Laura Corazza" userId="ef3edcb354aeead9" providerId="LiveId" clId="{70B12B33-1565-4A28-811E-EAF893F2C364}" dt="2024-04-15T20:46:01.795" v="193" actId="478"/>
          <ac:spMkLst>
            <pc:docMk/>
            <pc:sldMk cId="3225396522" sldId="427"/>
            <ac:spMk id="2" creationId="{4729870A-A00C-7170-7D8D-F0A683AEBB32}"/>
          </ac:spMkLst>
        </pc:spChg>
        <pc:spChg chg="del">
          <ac:chgData name="Laura Corazza" userId="ef3edcb354aeead9" providerId="LiveId" clId="{70B12B33-1565-4A28-811E-EAF893F2C364}" dt="2024-04-15T20:46:02.764" v="194" actId="478"/>
          <ac:spMkLst>
            <pc:docMk/>
            <pc:sldMk cId="3225396522" sldId="427"/>
            <ac:spMk id="3" creationId="{7C3FF41E-0B35-D51E-88E1-FD43101B6557}"/>
          </ac:spMkLst>
        </pc:spChg>
        <pc:spChg chg="add mod">
          <ac:chgData name="Laura Corazza" userId="ef3edcb354aeead9" providerId="LiveId" clId="{70B12B33-1565-4A28-811E-EAF893F2C364}" dt="2024-04-15T20:46:22.971" v="214" actId="20577"/>
          <ac:spMkLst>
            <pc:docMk/>
            <pc:sldMk cId="3225396522" sldId="427"/>
            <ac:spMk id="5" creationId="{7BF6C1A2-70BC-2D7A-232E-68A9D2F975C9}"/>
          </ac:spMkLst>
        </pc:spChg>
        <pc:spChg chg="add mod">
          <ac:chgData name="Laura Corazza" userId="ef3edcb354aeead9" providerId="LiveId" clId="{70B12B33-1565-4A28-811E-EAF893F2C364}" dt="2024-04-15T20:48:49.199" v="244" actId="1076"/>
          <ac:spMkLst>
            <pc:docMk/>
            <pc:sldMk cId="3225396522" sldId="427"/>
            <ac:spMk id="6" creationId="{6F3D9027-0C68-2C0E-FEFB-95B215BA391F}"/>
          </ac:spMkLst>
        </pc:spChg>
        <pc:spChg chg="add mod">
          <ac:chgData name="Laura Corazza" userId="ef3edcb354aeead9" providerId="LiveId" clId="{70B12B33-1565-4A28-811E-EAF893F2C364}" dt="2024-04-15T20:48:39.862" v="241" actId="20577"/>
          <ac:spMkLst>
            <pc:docMk/>
            <pc:sldMk cId="3225396522" sldId="427"/>
            <ac:spMk id="8" creationId="{358B73F6-52B6-2E9F-13AD-7331AA08665E}"/>
          </ac:spMkLst>
        </pc:spChg>
        <pc:picChg chg="add mod">
          <ac:chgData name="Laura Corazza" userId="ef3edcb354aeead9" providerId="LiveId" clId="{70B12B33-1565-4A28-811E-EAF893F2C364}" dt="2024-04-15T20:48:47.286" v="243" actId="1076"/>
          <ac:picMkLst>
            <pc:docMk/>
            <pc:sldMk cId="3225396522" sldId="427"/>
            <ac:picMk id="4" creationId="{DB35AF61-7091-4E1B-6562-7A0A2F5D67EF}"/>
          </ac:picMkLst>
        </pc:picChg>
      </pc:sldChg>
      <pc:sldChg chg="addSp delSp modSp new mod">
        <pc:chgData name="Laura Corazza" userId="ef3edcb354aeead9" providerId="LiveId" clId="{70B12B33-1565-4A28-811E-EAF893F2C364}" dt="2024-04-15T21:13:41.760" v="505" actId="1076"/>
        <pc:sldMkLst>
          <pc:docMk/>
          <pc:sldMk cId="1029111127" sldId="428"/>
        </pc:sldMkLst>
        <pc:spChg chg="mod">
          <ac:chgData name="Laura Corazza" userId="ef3edcb354aeead9" providerId="LiveId" clId="{70B12B33-1565-4A28-811E-EAF893F2C364}" dt="2024-04-15T20:51:53.610" v="275" actId="20577"/>
          <ac:spMkLst>
            <pc:docMk/>
            <pc:sldMk cId="1029111127" sldId="428"/>
            <ac:spMk id="2" creationId="{691C2C26-8B71-26EE-3D4B-D30C6F6E79F0}"/>
          </ac:spMkLst>
        </pc:spChg>
        <pc:spChg chg="mod">
          <ac:chgData name="Laura Corazza" userId="ef3edcb354aeead9" providerId="LiveId" clId="{70B12B33-1565-4A28-811E-EAF893F2C364}" dt="2024-04-15T21:13:35.703" v="504" actId="403"/>
          <ac:spMkLst>
            <pc:docMk/>
            <pc:sldMk cId="1029111127" sldId="428"/>
            <ac:spMk id="3" creationId="{6EB8FD21-644C-6530-6C83-A847360249E3}"/>
          </ac:spMkLst>
        </pc:spChg>
        <pc:spChg chg="add mod">
          <ac:chgData name="Laura Corazza" userId="ef3edcb354aeead9" providerId="LiveId" clId="{70B12B33-1565-4A28-811E-EAF893F2C364}" dt="2024-04-15T21:13:41.760" v="505" actId="1076"/>
          <ac:spMkLst>
            <pc:docMk/>
            <pc:sldMk cId="1029111127" sldId="428"/>
            <ac:spMk id="5" creationId="{5D3EE68F-7150-F959-3457-7D308F14FE6A}"/>
          </ac:spMkLst>
        </pc:spChg>
        <pc:picChg chg="add del mod">
          <ac:chgData name="Laura Corazza" userId="ef3edcb354aeead9" providerId="LiveId" clId="{70B12B33-1565-4A28-811E-EAF893F2C364}" dt="2024-04-15T20:53:28.361" v="292" actId="478"/>
          <ac:picMkLst>
            <pc:docMk/>
            <pc:sldMk cId="1029111127" sldId="428"/>
            <ac:picMk id="1026" creationId="{A9017BC4-6A93-AB9C-5672-6578D0041E05}"/>
          </ac:picMkLst>
        </pc:picChg>
      </pc:sldChg>
      <pc:sldChg chg="modSp new mod">
        <pc:chgData name="Laura Corazza" userId="ef3edcb354aeead9" providerId="LiveId" clId="{70B12B33-1565-4A28-811E-EAF893F2C364}" dt="2024-04-15T21:24:27.991" v="619" actId="108"/>
        <pc:sldMkLst>
          <pc:docMk/>
          <pc:sldMk cId="3754728122" sldId="429"/>
        </pc:sldMkLst>
        <pc:spChg chg="mod">
          <ac:chgData name="Laura Corazza" userId="ef3edcb354aeead9" providerId="LiveId" clId="{70B12B33-1565-4A28-811E-EAF893F2C364}" dt="2024-04-15T21:03:23.708" v="404"/>
          <ac:spMkLst>
            <pc:docMk/>
            <pc:sldMk cId="3754728122" sldId="429"/>
            <ac:spMk id="2" creationId="{83FF7464-26B7-9935-2D82-9936310F91E0}"/>
          </ac:spMkLst>
        </pc:spChg>
        <pc:spChg chg="mod">
          <ac:chgData name="Laura Corazza" userId="ef3edcb354aeead9" providerId="LiveId" clId="{70B12B33-1565-4A28-811E-EAF893F2C364}" dt="2024-04-15T21:24:27.991" v="619" actId="108"/>
          <ac:spMkLst>
            <pc:docMk/>
            <pc:sldMk cId="3754728122" sldId="429"/>
            <ac:spMk id="3" creationId="{F9C15E31-B9DB-43EE-C8CA-2C31EBB5CDE2}"/>
          </ac:spMkLst>
        </pc:spChg>
      </pc:sldChg>
      <pc:sldChg chg="modSp add mod ord modClrScheme chgLayout">
        <pc:chgData name="Laura Corazza" userId="ef3edcb354aeead9" providerId="LiveId" clId="{70B12B33-1565-4A28-811E-EAF893F2C364}" dt="2024-04-15T21:16:57.516" v="512" actId="1076"/>
        <pc:sldMkLst>
          <pc:docMk/>
          <pc:sldMk cId="0" sldId="430"/>
        </pc:sldMkLst>
        <pc:spChg chg="mod ord">
          <ac:chgData name="Laura Corazza" userId="ef3edcb354aeead9" providerId="LiveId" clId="{70B12B33-1565-4A28-811E-EAF893F2C364}" dt="2024-04-15T21:12:54.588" v="495" actId="108"/>
          <ac:spMkLst>
            <pc:docMk/>
            <pc:sldMk cId="0" sldId="430"/>
            <ac:spMk id="2" creationId="{00000000-0000-0000-0000-000000000000}"/>
          </ac:spMkLst>
        </pc:spChg>
        <pc:spChg chg="mod ord">
          <ac:chgData name="Laura Corazza" userId="ef3edcb354aeead9" providerId="LiveId" clId="{70B12B33-1565-4A28-811E-EAF893F2C364}" dt="2024-04-15T21:16:57.516" v="512" actId="1076"/>
          <ac:spMkLst>
            <pc:docMk/>
            <pc:sldMk cId="0" sldId="430"/>
            <ac:spMk id="3" creationId="{00000000-0000-0000-0000-000000000000}"/>
          </ac:spMkLst>
        </pc:spChg>
      </pc:sldChg>
      <pc:sldChg chg="new del">
        <pc:chgData name="Laura Corazza" userId="ef3edcb354aeead9" providerId="LiveId" clId="{70B12B33-1565-4A28-811E-EAF893F2C364}" dt="2024-04-15T21:12:21.497" v="491" actId="47"/>
        <pc:sldMkLst>
          <pc:docMk/>
          <pc:sldMk cId="3100639881" sldId="431"/>
        </pc:sldMkLst>
      </pc:sldChg>
      <pc:sldMasterChg chg="delSldLayout">
        <pc:chgData name="Laura Corazza" userId="ef3edcb354aeead9" providerId="LiveId" clId="{70B12B33-1565-4A28-811E-EAF893F2C364}" dt="2024-04-15T21:02:25.155" v="402" actId="47"/>
        <pc:sldMasterMkLst>
          <pc:docMk/>
          <pc:sldMasterMk cId="88462950" sldId="2147483648"/>
        </pc:sldMasterMkLst>
        <pc:sldLayoutChg chg="del">
          <pc:chgData name="Laura Corazza" userId="ef3edcb354aeead9" providerId="LiveId" clId="{70B12B33-1565-4A28-811E-EAF893F2C364}" dt="2024-04-15T21:02:25.155" v="402" actId="47"/>
          <pc:sldLayoutMkLst>
            <pc:docMk/>
            <pc:sldMasterMk cId="88462950" sldId="2147483648"/>
            <pc:sldLayoutMk cId="1518309632"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7D2B3-AD80-49DA-9924-E7D0AA45BD86}" type="datetimeFigureOut">
              <a:rPr lang="it-IT" smtClean="0"/>
              <a:t>16/04/2024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7061D-0202-4B94-B4DF-609216A037E6}" type="slidenum">
              <a:rPr lang="it-IT" smtClean="0"/>
              <a:t>‹N›</a:t>
            </a:fld>
            <a:endParaRPr lang="it-IT"/>
          </a:p>
        </p:txBody>
      </p:sp>
    </p:spTree>
    <p:extLst>
      <p:ext uri="{BB962C8B-B14F-4D97-AF65-F5344CB8AC3E}">
        <p14:creationId xmlns:p14="http://schemas.microsoft.com/office/powerpoint/2010/main" val="228348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F1D6302-CB6F-4CFB-99E7-047CD62CCE79}"/>
              </a:ext>
            </a:extLst>
          </p:cNvPr>
          <p:cNvSpPr/>
          <p:nvPr userDrawn="1"/>
        </p:nvSpPr>
        <p:spPr>
          <a:xfrm>
            <a:off x="0" y="0"/>
            <a:ext cx="12192000" cy="6858000"/>
          </a:xfrm>
          <a:prstGeom prst="rect">
            <a:avLst/>
          </a:prstGeom>
          <a:solidFill>
            <a:srgbClr val="EA0029"/>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E4022C"/>
              </a:solidFill>
            </a:endParaRPr>
          </a:p>
        </p:txBody>
      </p:sp>
      <p:sp>
        <p:nvSpPr>
          <p:cNvPr id="5" name="Segnaposto titolo 1">
            <a:extLst>
              <a:ext uri="{FF2B5EF4-FFF2-40B4-BE49-F238E27FC236}">
                <a16:creationId xmlns:a16="http://schemas.microsoft.com/office/drawing/2014/main" id="{6D5EEF38-BBF6-4F2A-A006-FDCEC5804176}"/>
              </a:ext>
            </a:extLst>
          </p:cNvPr>
          <p:cNvSpPr>
            <a:spLocks noGrp="1"/>
          </p:cNvSpPr>
          <p:nvPr>
            <p:ph type="title" hasCustomPrompt="1"/>
          </p:nvPr>
        </p:nvSpPr>
        <p:spPr>
          <a:xfrm>
            <a:off x="3045098" y="2493225"/>
            <a:ext cx="8269533" cy="1871549"/>
          </a:xfrm>
          <a:prstGeom prst="rect">
            <a:avLst/>
          </a:prstGeom>
        </p:spPr>
        <p:txBody>
          <a:bodyPr vert="horz" lIns="91440" tIns="45720" rIns="91440" bIns="45720" rtlCol="0" anchor="t">
            <a:normAutofit/>
          </a:bodyPr>
          <a:lstStyle>
            <a:lvl1pPr>
              <a:defRPr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Titolo</a:t>
            </a:r>
          </a:p>
        </p:txBody>
      </p:sp>
      <p:sp>
        <p:nvSpPr>
          <p:cNvPr id="7" name="Segnaposto testo 2">
            <a:extLst>
              <a:ext uri="{FF2B5EF4-FFF2-40B4-BE49-F238E27FC236}">
                <a16:creationId xmlns:a16="http://schemas.microsoft.com/office/drawing/2014/main" id="{CC495E98-4875-4417-A3DC-03D8462DE11F}"/>
              </a:ext>
            </a:extLst>
          </p:cNvPr>
          <p:cNvSpPr>
            <a:spLocks noGrp="1"/>
          </p:cNvSpPr>
          <p:nvPr>
            <p:ph idx="1" hasCustomPrompt="1"/>
          </p:nvPr>
        </p:nvSpPr>
        <p:spPr>
          <a:xfrm>
            <a:off x="3045098" y="4531663"/>
            <a:ext cx="8269533" cy="1219668"/>
          </a:xfrm>
          <a:prstGeom prst="rect">
            <a:avLst/>
          </a:prstGeom>
        </p:spPr>
        <p:txBody>
          <a:bodyPr vert="horz" lIns="91440" tIns="45720" rIns="91440" bIns="45720" rtlCol="0">
            <a:normAutofit/>
          </a:bodyPr>
          <a:lstStyle>
            <a:lvl1pPr marL="0" indent="0">
              <a:buNone/>
              <a:defRPr sz="240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pic>
        <p:nvPicPr>
          <p:cNvPr id="14" name="Immagine 13">
            <a:extLst>
              <a:ext uri="{FF2B5EF4-FFF2-40B4-BE49-F238E27FC236}">
                <a16:creationId xmlns:a16="http://schemas.microsoft.com/office/drawing/2014/main" id="{CA02717E-A82D-460D-A34B-C47D81CCB1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651" y="0"/>
            <a:ext cx="3703299" cy="3867344"/>
          </a:xfrm>
          <a:prstGeom prst="rect">
            <a:avLst/>
          </a:prstGeom>
        </p:spPr>
      </p:pic>
    </p:spTree>
    <p:extLst>
      <p:ext uri="{BB962C8B-B14F-4D97-AF65-F5344CB8AC3E}">
        <p14:creationId xmlns:p14="http://schemas.microsoft.com/office/powerpoint/2010/main" val="428620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D288010-7C7E-4E11-8DB9-173DBBF19EC2}"/>
              </a:ext>
            </a:extLst>
          </p:cNvPr>
          <p:cNvSpPr/>
          <p:nvPr userDrawn="1"/>
        </p:nvSpPr>
        <p:spPr>
          <a:xfrm>
            <a:off x="427286" y="4084890"/>
            <a:ext cx="6537533" cy="136732"/>
          </a:xfrm>
          <a:prstGeom prst="rect">
            <a:avLst/>
          </a:prstGeom>
          <a:solidFill>
            <a:srgbClr val="B3B2B2"/>
          </a:solidFill>
          <a:ln>
            <a:solidFill>
              <a:srgbClr val="B3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54565A"/>
                </a:solidFill>
              </a:ln>
              <a:solidFill>
                <a:srgbClr val="54565A"/>
              </a:solidFill>
            </a:endParaRPr>
          </a:p>
        </p:txBody>
      </p:sp>
      <p:sp>
        <p:nvSpPr>
          <p:cNvPr id="4" name="Segnaposto titolo 1">
            <a:extLst>
              <a:ext uri="{FF2B5EF4-FFF2-40B4-BE49-F238E27FC236}">
                <a16:creationId xmlns:a16="http://schemas.microsoft.com/office/drawing/2014/main" id="{6D5EEF38-BBF6-4F2A-A006-FDCEC5804176}"/>
              </a:ext>
            </a:extLst>
          </p:cNvPr>
          <p:cNvSpPr>
            <a:spLocks noGrp="1"/>
          </p:cNvSpPr>
          <p:nvPr>
            <p:ph type="title" hasCustomPrompt="1"/>
          </p:nvPr>
        </p:nvSpPr>
        <p:spPr>
          <a:xfrm>
            <a:off x="427286" y="2618914"/>
            <a:ext cx="6537533" cy="1359218"/>
          </a:xfrm>
          <a:prstGeom prst="rect">
            <a:avLst/>
          </a:prstGeom>
        </p:spPr>
        <p:txBody>
          <a:bodyPr vert="horz" lIns="91440" tIns="45720" rIns="91440" bIns="45720" rtlCol="0" anchor="b">
            <a:normAutofit/>
          </a:bodyPr>
          <a:lstStyle>
            <a:lvl1pPr>
              <a:defRPr b="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a:t>Titolo</a:t>
            </a:r>
          </a:p>
        </p:txBody>
      </p:sp>
      <p:sp>
        <p:nvSpPr>
          <p:cNvPr id="6" name="Segnaposto testo 2">
            <a:extLst>
              <a:ext uri="{FF2B5EF4-FFF2-40B4-BE49-F238E27FC236}">
                <a16:creationId xmlns:a16="http://schemas.microsoft.com/office/drawing/2014/main" id="{CC495E98-4875-4417-A3DC-03D8462DE11F}"/>
              </a:ext>
            </a:extLst>
          </p:cNvPr>
          <p:cNvSpPr>
            <a:spLocks noGrp="1"/>
          </p:cNvSpPr>
          <p:nvPr>
            <p:ph idx="1" hasCustomPrompt="1"/>
          </p:nvPr>
        </p:nvSpPr>
        <p:spPr>
          <a:xfrm>
            <a:off x="427286" y="4328380"/>
            <a:ext cx="6537533" cy="1219668"/>
          </a:xfrm>
          <a:prstGeom prst="rect">
            <a:avLst/>
          </a:prstGeom>
        </p:spPr>
        <p:txBody>
          <a:bodyPr vert="horz" lIns="91440" tIns="45720" rIns="91440" bIns="45720" rtlCol="0">
            <a:normAutofit/>
          </a:bodyPr>
          <a:lstStyle>
            <a:lvl1pPr marL="0" indent="0">
              <a:buNone/>
              <a:defRPr sz="2400" i="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pic>
        <p:nvPicPr>
          <p:cNvPr id="9" name="Immagine 8">
            <a:extLst>
              <a:ext uri="{FF2B5EF4-FFF2-40B4-BE49-F238E27FC236}">
                <a16:creationId xmlns:a16="http://schemas.microsoft.com/office/drawing/2014/main" id="{427BAB07-EAF1-4665-8818-C9669BB14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106" y="16786"/>
            <a:ext cx="3420327" cy="3571836"/>
          </a:xfrm>
          <a:prstGeom prst="rect">
            <a:avLst/>
          </a:prstGeom>
        </p:spPr>
      </p:pic>
    </p:spTree>
    <p:extLst>
      <p:ext uri="{BB962C8B-B14F-4D97-AF65-F5344CB8AC3E}">
        <p14:creationId xmlns:p14="http://schemas.microsoft.com/office/powerpoint/2010/main" val="364219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F1D6302-CB6F-4CFB-99E7-047CD62CCE79}"/>
              </a:ext>
            </a:extLst>
          </p:cNvPr>
          <p:cNvSpPr/>
          <p:nvPr userDrawn="1"/>
        </p:nvSpPr>
        <p:spPr>
          <a:xfrm>
            <a:off x="0" y="0"/>
            <a:ext cx="1192138" cy="6858000"/>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E4022C"/>
              </a:solidFill>
            </a:endParaRPr>
          </a:p>
        </p:txBody>
      </p:sp>
      <p:sp>
        <p:nvSpPr>
          <p:cNvPr id="6" name="Segnaposto titolo 1">
            <a:extLst>
              <a:ext uri="{FF2B5EF4-FFF2-40B4-BE49-F238E27FC236}">
                <a16:creationId xmlns:a16="http://schemas.microsoft.com/office/drawing/2014/main" id="{6D5EEF38-BBF6-4F2A-A006-FDCEC5804176}"/>
              </a:ext>
            </a:extLst>
          </p:cNvPr>
          <p:cNvSpPr>
            <a:spLocks noGrp="1"/>
          </p:cNvSpPr>
          <p:nvPr>
            <p:ph type="title"/>
          </p:nvPr>
        </p:nvSpPr>
        <p:spPr>
          <a:xfrm>
            <a:off x="1649337" y="145277"/>
            <a:ext cx="10006305" cy="1545411"/>
          </a:xfrm>
          <a:prstGeom prst="rect">
            <a:avLst/>
          </a:prstGeom>
        </p:spPr>
        <p:txBody>
          <a:bodyPr vert="horz" lIns="91440" tIns="45720" rIns="91440" bIns="45720" rtlCol="0" anchor="ctr">
            <a:normAutofit/>
          </a:bodyPr>
          <a:lstStyle>
            <a:lvl1pPr>
              <a:defRPr sz="3600" b="1">
                <a:solidFill>
                  <a:srgbClr val="54565A"/>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8" name="Segnaposto testo 2">
            <a:extLst>
              <a:ext uri="{FF2B5EF4-FFF2-40B4-BE49-F238E27FC236}">
                <a16:creationId xmlns:a16="http://schemas.microsoft.com/office/drawing/2014/main" id="{CC495E98-4875-4417-A3DC-03D8462DE11F}"/>
              </a:ext>
            </a:extLst>
          </p:cNvPr>
          <p:cNvSpPr>
            <a:spLocks noGrp="1"/>
          </p:cNvSpPr>
          <p:nvPr>
            <p:ph idx="1"/>
          </p:nvPr>
        </p:nvSpPr>
        <p:spPr>
          <a:xfrm>
            <a:off x="1649337" y="1825625"/>
            <a:ext cx="10006305" cy="4351338"/>
          </a:xfrm>
          <a:prstGeom prst="rect">
            <a:avLst/>
          </a:prstGeom>
        </p:spPr>
        <p:txBody>
          <a:bodyPr vert="horz" lIns="91440" tIns="45720" rIns="91440" bIns="45720" rtlCol="0">
            <a:normAutofit/>
          </a:bodyPr>
          <a:lstStyle>
            <a:lvl1pPr>
              <a:defRPr>
                <a:solidFill>
                  <a:srgbClr val="54565A"/>
                </a:solidFill>
              </a:defRPr>
            </a:lvl1pPr>
            <a:lvl2pPr>
              <a:defRPr>
                <a:solidFill>
                  <a:srgbClr val="54565A"/>
                </a:solidFill>
              </a:defRPr>
            </a:lvl2pPr>
            <a:lvl3pPr>
              <a:defRPr>
                <a:solidFill>
                  <a:srgbClr val="54565A"/>
                </a:solidFill>
              </a:defRPr>
            </a:lvl3pPr>
            <a:lvl4pPr>
              <a:defRPr>
                <a:solidFill>
                  <a:srgbClr val="54565A"/>
                </a:solidFill>
              </a:defRPr>
            </a:lvl4pPr>
            <a:lvl5pPr>
              <a:defRPr>
                <a:solidFill>
                  <a:srgbClr val="54565A"/>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data 3">
            <a:extLst>
              <a:ext uri="{FF2B5EF4-FFF2-40B4-BE49-F238E27FC236}">
                <a16:creationId xmlns:a16="http://schemas.microsoft.com/office/drawing/2014/main" id="{4B14594F-6478-4652-8466-4D13D0738B8B}"/>
              </a:ext>
            </a:extLst>
          </p:cNvPr>
          <p:cNvSpPr>
            <a:spLocks noGrp="1"/>
          </p:cNvSpPr>
          <p:nvPr>
            <p:ph type="dt" sz="half" idx="2"/>
          </p:nvPr>
        </p:nvSpPr>
        <p:spPr>
          <a:xfrm>
            <a:off x="1649337" y="6356350"/>
            <a:ext cx="22516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8155A-EB68-4D8A-996A-1D3E1B5AAD08}" type="datetimeFigureOut">
              <a:rPr lang="it-IT" smtClean="0"/>
              <a:t>16/04/2024</a:t>
            </a:fld>
            <a:endParaRPr lang="it-IT"/>
          </a:p>
        </p:txBody>
      </p:sp>
      <p:sp>
        <p:nvSpPr>
          <p:cNvPr id="10" name="Segnaposto piè di pagina 4">
            <a:extLst>
              <a:ext uri="{FF2B5EF4-FFF2-40B4-BE49-F238E27FC236}">
                <a16:creationId xmlns:a16="http://schemas.microsoft.com/office/drawing/2014/main" id="{E2701E48-8FBF-469D-929E-494FE7A3677C}"/>
              </a:ext>
            </a:extLst>
          </p:cNvPr>
          <p:cNvSpPr>
            <a:spLocks noGrp="1"/>
          </p:cNvSpPr>
          <p:nvPr>
            <p:ph type="ftr" sz="quarter" idx="3"/>
          </p:nvPr>
        </p:nvSpPr>
        <p:spPr>
          <a:xfrm>
            <a:off x="435819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11" name="Segnaposto numero diapositiva 5">
            <a:extLst>
              <a:ext uri="{FF2B5EF4-FFF2-40B4-BE49-F238E27FC236}">
                <a16:creationId xmlns:a16="http://schemas.microsoft.com/office/drawing/2014/main" id="{A18C6E7B-8EA3-4A77-A370-1CF2C6646796}"/>
              </a:ext>
            </a:extLst>
          </p:cNvPr>
          <p:cNvSpPr>
            <a:spLocks noGrp="1"/>
          </p:cNvSpPr>
          <p:nvPr>
            <p:ph type="sldNum" sz="quarter" idx="4"/>
          </p:nvPr>
        </p:nvSpPr>
        <p:spPr>
          <a:xfrm>
            <a:off x="893019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8C37D-BC29-4A6F-BF38-611A266CCB84}" type="slidenum">
              <a:rPr lang="it-IT" smtClean="0"/>
              <a:t>‹N›</a:t>
            </a:fld>
            <a:endParaRPr lang="it-IT"/>
          </a:p>
        </p:txBody>
      </p:sp>
      <p:pic>
        <p:nvPicPr>
          <p:cNvPr id="12" name="Immagine 11">
            <a:extLst>
              <a:ext uri="{FF2B5EF4-FFF2-40B4-BE49-F238E27FC236}">
                <a16:creationId xmlns:a16="http://schemas.microsoft.com/office/drawing/2014/main" id="{A15657D8-AB3D-4591-B3FB-C5954BD54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833" y="0"/>
            <a:ext cx="1739804" cy="1816873"/>
          </a:xfrm>
          <a:prstGeom prst="rect">
            <a:avLst/>
          </a:prstGeom>
        </p:spPr>
      </p:pic>
    </p:spTree>
    <p:extLst>
      <p:ext uri="{BB962C8B-B14F-4D97-AF65-F5344CB8AC3E}">
        <p14:creationId xmlns:p14="http://schemas.microsoft.com/office/powerpoint/2010/main" val="196019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F1D6302-CB6F-4CFB-99E7-047CD62CCE79}"/>
              </a:ext>
            </a:extLst>
          </p:cNvPr>
          <p:cNvSpPr/>
          <p:nvPr userDrawn="1"/>
        </p:nvSpPr>
        <p:spPr>
          <a:xfrm>
            <a:off x="0" y="0"/>
            <a:ext cx="12192000" cy="6858000"/>
          </a:xfrm>
          <a:prstGeom prst="rect">
            <a:avLst/>
          </a:prstGeom>
          <a:solidFill>
            <a:srgbClr val="EA0029"/>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E4022C"/>
              </a:solidFill>
            </a:endParaRPr>
          </a:p>
        </p:txBody>
      </p:sp>
      <p:pic>
        <p:nvPicPr>
          <p:cNvPr id="5" name="Immagine 4">
            <a:extLst>
              <a:ext uri="{FF2B5EF4-FFF2-40B4-BE49-F238E27FC236}">
                <a16:creationId xmlns:a16="http://schemas.microsoft.com/office/drawing/2014/main" id="{A8DB4767-6157-4420-9731-B1DFB4921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448" y="11523"/>
            <a:ext cx="5090012" cy="5315484"/>
          </a:xfrm>
          <a:prstGeom prst="rect">
            <a:avLst/>
          </a:prstGeom>
        </p:spPr>
      </p:pic>
      <p:sp>
        <p:nvSpPr>
          <p:cNvPr id="8" name="Segnaposto testo 2">
            <a:extLst>
              <a:ext uri="{FF2B5EF4-FFF2-40B4-BE49-F238E27FC236}">
                <a16:creationId xmlns:a16="http://schemas.microsoft.com/office/drawing/2014/main" id="{CC495E98-4875-4417-A3DC-03D8462DE11F}"/>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241004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0424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0591" y="1185672"/>
            <a:ext cx="4648200" cy="448564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54555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F12C-4EB3-B185-5046-E7DB0742D5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BD99BB-D737-7BEF-93C3-462BEB9EA1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AFA9AF-EDB9-D802-D53F-517715F56410}"/>
              </a:ext>
            </a:extLst>
          </p:cNvPr>
          <p:cNvSpPr>
            <a:spLocks noGrp="1"/>
          </p:cNvSpPr>
          <p:nvPr>
            <p:ph type="dt" sz="half" idx="10"/>
          </p:nvPr>
        </p:nvSpPr>
        <p:spPr/>
        <p:txBody>
          <a:bodyPr/>
          <a:lstStyle/>
          <a:p>
            <a:fld id="{5BCAD085-E8A6-8845-BD4E-CB4CCA059FC4}" type="datetimeFigureOut">
              <a:rPr lang="en-US" smtClean="0"/>
              <a:t>4/16/2024</a:t>
            </a:fld>
            <a:endParaRPr lang="en-US"/>
          </a:p>
        </p:txBody>
      </p:sp>
      <p:sp>
        <p:nvSpPr>
          <p:cNvPr id="5" name="Footer Placeholder 4">
            <a:extLst>
              <a:ext uri="{FF2B5EF4-FFF2-40B4-BE49-F238E27FC236}">
                <a16:creationId xmlns:a16="http://schemas.microsoft.com/office/drawing/2014/main" id="{C9337BAA-AD3D-1272-4E2B-0896CB7ED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86A4-E1E7-430C-645E-52FD8146CF96}"/>
              </a:ext>
            </a:extLst>
          </p:cNvPr>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53325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5EEF38-BBF6-4F2A-A006-FDCEC5804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C495E98-4875-4417-A3DC-03D8462D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B14594F-6478-4652-8466-4D13D073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8155A-EB68-4D8A-996A-1D3E1B5AAD08}" type="datetimeFigureOut">
              <a:rPr lang="it-IT" smtClean="0"/>
              <a:t>16/04/2024</a:t>
            </a:fld>
            <a:endParaRPr lang="it-IT"/>
          </a:p>
        </p:txBody>
      </p:sp>
      <p:sp>
        <p:nvSpPr>
          <p:cNvPr id="5" name="Segnaposto piè di pagina 4">
            <a:extLst>
              <a:ext uri="{FF2B5EF4-FFF2-40B4-BE49-F238E27FC236}">
                <a16:creationId xmlns:a16="http://schemas.microsoft.com/office/drawing/2014/main" id="{E2701E48-8FBF-469D-929E-494FE7A36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18C6E7B-8EA3-4A77-A370-1CF2C6646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8C37D-BC29-4A6F-BF38-611A266CCB84}" type="slidenum">
              <a:rPr lang="it-IT" smtClean="0"/>
              <a:t>‹N›</a:t>
            </a:fld>
            <a:endParaRPr lang="it-IT"/>
          </a:p>
        </p:txBody>
      </p:sp>
    </p:spTree>
    <p:extLst>
      <p:ext uri="{BB962C8B-B14F-4D97-AF65-F5344CB8AC3E}">
        <p14:creationId xmlns:p14="http://schemas.microsoft.com/office/powerpoint/2010/main" val="8846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86195" y="2173937"/>
            <a:ext cx="8269533" cy="1871549"/>
          </a:xfrm>
        </p:spPr>
        <p:txBody>
          <a:bodyPr>
            <a:normAutofit/>
          </a:bodyPr>
          <a:lstStyle/>
          <a:p>
            <a:r>
              <a:rPr lang="en-US" dirty="0"/>
              <a:t>Demystifying ESG in the EU</a:t>
            </a:r>
            <a:endParaRPr lang="it-IT" dirty="0"/>
          </a:p>
        </p:txBody>
      </p:sp>
      <p:sp>
        <p:nvSpPr>
          <p:cNvPr id="6" name="Segnaposto contenuto 2">
            <a:extLst>
              <a:ext uri="{FF2B5EF4-FFF2-40B4-BE49-F238E27FC236}">
                <a16:creationId xmlns:a16="http://schemas.microsoft.com/office/drawing/2014/main" id="{A9A38DFB-1D26-FF7D-2E9A-357D4954B7EC}"/>
              </a:ext>
            </a:extLst>
          </p:cNvPr>
          <p:cNvSpPr txBox="1">
            <a:spLocks/>
          </p:cNvSpPr>
          <p:nvPr/>
        </p:nvSpPr>
        <p:spPr>
          <a:xfrm>
            <a:off x="3197498" y="4684063"/>
            <a:ext cx="8269533" cy="121966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CONVENE ESG</a:t>
            </a:r>
          </a:p>
          <a:p>
            <a:endParaRPr lang="it-IT" dirty="0"/>
          </a:p>
          <a:p>
            <a:r>
              <a:rPr lang="it-IT" dirty="0"/>
              <a:t>Laura Corazza</a:t>
            </a:r>
          </a:p>
        </p:txBody>
      </p:sp>
    </p:spTree>
    <p:extLst>
      <p:ext uri="{BB962C8B-B14F-4D97-AF65-F5344CB8AC3E}">
        <p14:creationId xmlns:p14="http://schemas.microsoft.com/office/powerpoint/2010/main" val="182395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What </a:t>
            </a:r>
            <a:r>
              <a:rPr lang="it-IT" dirty="0" err="1"/>
              <a:t>is</a:t>
            </a:r>
            <a:r>
              <a:rPr lang="it-IT" dirty="0"/>
              <a:t> the CSRD </a:t>
            </a:r>
            <a:r>
              <a:rPr lang="it-IT" dirty="0" err="1"/>
              <a:t>about</a:t>
            </a:r>
            <a:r>
              <a:rPr lang="it-IT" dirty="0"/>
              <a:t>?</a:t>
            </a:r>
            <a:endParaRPr dirty="0"/>
          </a:p>
        </p:txBody>
      </p:sp>
      <p:sp>
        <p:nvSpPr>
          <p:cNvPr id="3" name="Content Placeholder 2"/>
          <p:cNvSpPr>
            <a:spLocks noGrp="1"/>
          </p:cNvSpPr>
          <p:nvPr>
            <p:ph idx="1"/>
          </p:nvPr>
        </p:nvSpPr>
        <p:spPr>
          <a:xfrm>
            <a:off x="1570205" y="2212486"/>
            <a:ext cx="10006305" cy="4351338"/>
          </a:xfrm>
        </p:spPr>
        <p:txBody>
          <a:bodyPr>
            <a:normAutofit/>
          </a:bodyPr>
          <a:lstStyle/>
          <a:p>
            <a:pPr marL="355600" indent="0" algn="just">
              <a:buNone/>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Reporting requirements for large companies and listed companies in the EU, concerning social and environmental risks and the impact of their operations. It amends the previous NFRD, expanding the number of companies involved to approximately 49,000, and introduces more detailed requirements for sustainability reporting. </a:t>
            </a:r>
            <a:endParaRPr lang="it-IT"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154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592A5-2617-78CF-CD42-1FAE1C44FFD5}"/>
              </a:ext>
            </a:extLst>
          </p:cNvPr>
          <p:cNvSpPr>
            <a:spLocks noGrp="1"/>
          </p:cNvSpPr>
          <p:nvPr>
            <p:ph type="title"/>
          </p:nvPr>
        </p:nvSpPr>
        <p:spPr>
          <a:xfrm>
            <a:off x="1649337" y="145277"/>
            <a:ext cx="10006305" cy="986837"/>
          </a:xfrm>
        </p:spPr>
        <p:txBody>
          <a:bodyPr/>
          <a:lstStyle/>
          <a:p>
            <a:r>
              <a:rPr lang="it-IT" dirty="0"/>
              <a:t>CSRD – Background information</a:t>
            </a:r>
          </a:p>
        </p:txBody>
      </p:sp>
      <p:sp>
        <p:nvSpPr>
          <p:cNvPr id="3" name="Segnaposto contenuto 2">
            <a:extLst>
              <a:ext uri="{FF2B5EF4-FFF2-40B4-BE49-F238E27FC236}">
                <a16:creationId xmlns:a16="http://schemas.microsoft.com/office/drawing/2014/main" id="{81ABB4C1-7EAF-D9E9-6191-48AA6801F1FC}"/>
              </a:ext>
            </a:extLst>
          </p:cNvPr>
          <p:cNvSpPr>
            <a:spLocks noGrp="1"/>
          </p:cNvSpPr>
          <p:nvPr>
            <p:ph idx="1"/>
          </p:nvPr>
        </p:nvSpPr>
        <p:spPr>
          <a:xfrm>
            <a:off x="1649337" y="1391344"/>
            <a:ext cx="10006305" cy="4969262"/>
          </a:xfrm>
        </p:spPr>
        <p:txBody>
          <a:bodyPr>
            <a:normAutofit lnSpcReduction="10000"/>
          </a:bodyPr>
          <a:lstStyle/>
          <a:p>
            <a:pPr algn="l">
              <a:lnSpc>
                <a:spcPct val="100000"/>
              </a:lnSpc>
            </a:pP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The CSRD amends </a:t>
            </a:r>
            <a:r>
              <a:rPr lang="en-US" sz="2400" b="1"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Directive 2013/34 (Accounting Directive "AD"), </a:t>
            </a: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Directive 2004/109/EC (Transparency Directive "TD"), Directive 2006/43/EC (Audit Directive "</a:t>
            </a:r>
            <a:r>
              <a:rPr lang="en-US" sz="2400" b="0" i="0" u="none" strike="noStrike"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AuD</a:t>
            </a: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 and Regulation (EU) No 537/2014 (Audit Regulation).</a:t>
            </a:r>
          </a:p>
          <a:p>
            <a:pPr algn="l">
              <a:lnSpc>
                <a:spcPct val="100000"/>
              </a:lnSpc>
            </a:pP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The CSRD revises and strengthens sustainability reporting requirements for companies introduced by Directive 2014/95 (Non-Financial Reporting Directive "NFRD") into the Accounting Directive.</a:t>
            </a:r>
          </a:p>
          <a:p>
            <a:pPr algn="l">
              <a:lnSpc>
                <a:spcPct val="100000"/>
              </a:lnSpc>
            </a:pP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Key element of the EU Green Deal.</a:t>
            </a:r>
          </a:p>
          <a:p>
            <a:pPr algn="l">
              <a:lnSpc>
                <a:spcPct val="100000"/>
              </a:lnSpc>
            </a:pP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Objective: to place Sustainability Reporting on par with Financial Reporting.</a:t>
            </a:r>
          </a:p>
          <a:p>
            <a:pPr algn="l">
              <a:lnSpc>
                <a:spcPct val="100000"/>
              </a:lnSpc>
            </a:pPr>
            <a:r>
              <a:rPr lang="en-US" sz="2400" b="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Published in the Official Journal in December 2022 (Directive 2022/2464).</a:t>
            </a:r>
          </a:p>
        </p:txBody>
      </p:sp>
    </p:spTree>
    <p:extLst>
      <p:ext uri="{BB962C8B-B14F-4D97-AF65-F5344CB8AC3E}">
        <p14:creationId xmlns:p14="http://schemas.microsoft.com/office/powerpoint/2010/main" val="312146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solidFill>
                  <a:srgbClr val="FF0000"/>
                </a:solidFill>
              </a:rPr>
              <a:t>From NFRD to</a:t>
            </a:r>
            <a:r>
              <a:rPr lang="it-IT" dirty="0"/>
              <a:t> CSRD</a:t>
            </a:r>
            <a:br>
              <a:rPr lang="it-IT" dirty="0"/>
            </a:br>
            <a:endParaRPr lang="it-IT" dirty="0"/>
          </a:p>
        </p:txBody>
      </p:sp>
      <p:pic>
        <p:nvPicPr>
          <p:cNvPr id="4" name="Picture 3" descr="A close-up of a screen&#10;&#10;Description automatically generated">
            <a:extLst>
              <a:ext uri="{FF2B5EF4-FFF2-40B4-BE49-F238E27FC236}">
                <a16:creationId xmlns:a16="http://schemas.microsoft.com/office/drawing/2014/main" id="{A95A62B0-A034-13EE-F20F-AFA1C7DDC33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33131" y="1226357"/>
            <a:ext cx="9470491" cy="5325964"/>
          </a:xfrm>
          <a:prstGeom prst="rect">
            <a:avLst/>
          </a:prstGeom>
          <a:noFill/>
          <a:ln>
            <a:noFill/>
          </a:ln>
        </p:spPr>
      </p:pic>
    </p:spTree>
    <p:extLst>
      <p:ext uri="{BB962C8B-B14F-4D97-AF65-F5344CB8AC3E}">
        <p14:creationId xmlns:p14="http://schemas.microsoft.com/office/powerpoint/2010/main" val="134380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Timeline and phased implementation</a:t>
            </a:r>
            <a:endParaRPr dirty="0"/>
          </a:p>
        </p:txBody>
      </p:sp>
      <p:sp>
        <p:nvSpPr>
          <p:cNvPr id="3" name="Content Placeholder 2"/>
          <p:cNvSpPr>
            <a:spLocks noGrp="1"/>
          </p:cNvSpPr>
          <p:nvPr>
            <p:ph idx="1"/>
          </p:nvPr>
        </p:nvSpPr>
        <p:spPr>
          <a:xfrm>
            <a:off x="1616366" y="1479672"/>
            <a:ext cx="10006305" cy="4894750"/>
          </a:xfrm>
        </p:spPr>
        <p:txBody>
          <a:bodyPr>
            <a:noAutofit/>
          </a:bodyPr>
          <a:lstStyle/>
          <a:p>
            <a:pPr marL="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From January 1st, 2024, reporting requirements apply to the first group of affected companies, and the first CSRD-compliant reports must be published by 2025. Subsequently, the CSRD will be gradually applied to more companies:</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From 2025</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companies with more than 250 employees and a balance sheet exceeding €20 million or net turnover exceeding €40 million are affected.</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From 2026</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EU-based listed SMEs will be affected. However, they can choose not to adhere until the reporting year 2028.</a:t>
            </a: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From 2028</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non-EU companies with a net turnover exceeding €150 million in the EU and with a subsidiary or office in the EU with a turnover exceeding €40 million are affected.</a:t>
            </a:r>
          </a:p>
          <a:p>
            <a:pPr marL="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Member States must transpose the CSRD into their national laws by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July 6, 2024.</a:t>
            </a:r>
          </a:p>
        </p:txBody>
      </p:sp>
      <p:sp>
        <p:nvSpPr>
          <p:cNvPr id="5" name="Rectangle 2">
            <a:extLst>
              <a:ext uri="{FF2B5EF4-FFF2-40B4-BE49-F238E27FC236}">
                <a16:creationId xmlns:a16="http://schemas.microsoft.com/office/drawing/2014/main" id="{37C9E436-0161-6481-13E9-D31133750EFF}"/>
              </a:ext>
            </a:extLst>
          </p:cNvPr>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solidFill>
                  <a:srgbClr val="000000"/>
                </a:solidFill>
                <a:latin typeface="Söhne"/>
              </a:rPr>
            </a:br>
            <a:endParaRPr lang="en-US" altLang="en-US">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AD7FE1-DCBD-6999-4B7C-ADA3D5A923F2}"/>
              </a:ext>
            </a:extLst>
          </p:cNvPr>
          <p:cNvSpPr>
            <a:spLocks noGrp="1"/>
          </p:cNvSpPr>
          <p:nvPr>
            <p:ph type="title"/>
          </p:nvPr>
        </p:nvSpPr>
        <p:spPr/>
        <p:txBody>
          <a:bodyPr/>
          <a:lstStyle/>
          <a:p>
            <a:r>
              <a:rPr lang="it-IT" dirty="0"/>
              <a:t>Double </a:t>
            </a:r>
            <a:r>
              <a:rPr lang="it-IT" dirty="0" err="1"/>
              <a:t>materiality</a:t>
            </a:r>
            <a:r>
              <a:rPr lang="it-IT" dirty="0"/>
              <a:t> </a:t>
            </a:r>
            <a:r>
              <a:rPr lang="it-IT" dirty="0" err="1"/>
              <a:t>logic</a:t>
            </a:r>
            <a:endParaRPr lang="en-US" dirty="0"/>
          </a:p>
        </p:txBody>
      </p:sp>
      <p:sp>
        <p:nvSpPr>
          <p:cNvPr id="5" name="Content Placeholder 4">
            <a:extLst>
              <a:ext uri="{FF2B5EF4-FFF2-40B4-BE49-F238E27FC236}">
                <a16:creationId xmlns:a16="http://schemas.microsoft.com/office/drawing/2014/main" id="{67615DF4-8848-921A-99F7-86FF40BF97E4}"/>
              </a:ext>
            </a:extLst>
          </p:cNvPr>
          <p:cNvSpPr>
            <a:spLocks noGrp="1"/>
          </p:cNvSpPr>
          <p:nvPr>
            <p:ph idx="1"/>
          </p:nvPr>
        </p:nvSpPr>
        <p:spPr>
          <a:xfrm>
            <a:off x="1324022" y="1690688"/>
            <a:ext cx="3132975" cy="4351338"/>
          </a:xfrm>
        </p:spPr>
        <p:txBody>
          <a:bodyPr>
            <a:noAutofit/>
          </a:bodyPr>
          <a:lstStyle/>
          <a:p>
            <a:pPr marL="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Information needed to understand the company's impact on sustainability issues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inside-out perspective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and how sustainability issues affect company performance, situation, and performance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outside-in perspective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Picture 1">
            <a:extLst>
              <a:ext uri="{FF2B5EF4-FFF2-40B4-BE49-F238E27FC236}">
                <a16:creationId xmlns:a16="http://schemas.microsoft.com/office/drawing/2014/main" id="{F52B0CDD-9C8E-8718-08EB-34052854E998}"/>
              </a:ext>
            </a:extLst>
          </p:cNvPr>
          <p:cNvPicPr>
            <a:picLocks noChangeAspect="1"/>
          </p:cNvPicPr>
          <p:nvPr/>
        </p:nvPicPr>
        <p:blipFill>
          <a:blip r:embed="rId2"/>
          <a:stretch>
            <a:fillRect/>
          </a:stretch>
        </p:blipFill>
        <p:spPr>
          <a:xfrm>
            <a:off x="4606466" y="1589882"/>
            <a:ext cx="7286625" cy="4552950"/>
          </a:xfrm>
          <a:prstGeom prst="rect">
            <a:avLst/>
          </a:prstGeom>
        </p:spPr>
      </p:pic>
    </p:spTree>
    <p:extLst>
      <p:ext uri="{BB962C8B-B14F-4D97-AF65-F5344CB8AC3E}">
        <p14:creationId xmlns:p14="http://schemas.microsoft.com/office/powerpoint/2010/main" val="93168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Other </a:t>
            </a:r>
            <a:r>
              <a:rPr lang="it-IT" dirty="0" err="1"/>
              <a:t>novelties</a:t>
            </a:r>
            <a:endParaRPr lang="it-IT" dirty="0"/>
          </a:p>
        </p:txBody>
      </p:sp>
      <p:sp>
        <p:nvSpPr>
          <p:cNvPr id="3" name="Content Placeholder 2"/>
          <p:cNvSpPr>
            <a:spLocks noGrp="1"/>
          </p:cNvSpPr>
          <p:nvPr>
            <p:ph idx="1"/>
          </p:nvPr>
        </p:nvSpPr>
        <p:spPr>
          <a:xfrm>
            <a:off x="1779761" y="1975226"/>
            <a:ext cx="9875882" cy="4351338"/>
          </a:xfrm>
        </p:spPr>
        <p:txBody>
          <a:bodyPr>
            <a:normAutofi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Increased level of responsibility for administrative, management and supervisory bodies</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elimination of the possibility of preparing a separate report</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extension of reporting to the value chain</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format in which to disseminate information</a:t>
            </a:r>
            <a:endParaRP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716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Aft>
                <a:spcPts val="800"/>
              </a:spcAft>
            </a:pPr>
            <a:r>
              <a:rPr lang="it-IT" kern="100" dirty="0">
                <a:effectLst/>
                <a:ea typeface="Aptos" panose="020B0004020202020204" pitchFamily="34" charset="0"/>
                <a:cs typeface="Times New Roman" panose="02020603050405020304" pitchFamily="18" charset="0"/>
              </a:rPr>
              <a:t>LSME and VSME</a:t>
            </a:r>
            <a:endParaRPr lang="en-US" kern="100" dirty="0">
              <a:effectLst/>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1182993" y="1352917"/>
            <a:ext cx="7819978" cy="4351338"/>
          </a:xfrm>
        </p:spPr>
        <p:txBody>
          <a:bodyPr>
            <a:noAutofit/>
          </a:bodyPr>
          <a:lstStyle/>
          <a:p>
            <a:pPr>
              <a:lnSpc>
                <a:spcPct val="115000"/>
              </a:lnSpc>
              <a:spcAft>
                <a:spcPts val="800"/>
              </a:spcAft>
            </a:pPr>
            <a:r>
              <a:rPr lang="en-US" sz="18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LSMEs</a:t>
            </a:r>
            <a:r>
              <a:rPr lang="en-US" sz="18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 (Listed) on EU financial markets will be subject to sustainability reporting requirements imposed by the CSRD. However, reporting standards are expected to be proportionate to the capacities and resources of these enterprises.</a:t>
            </a:r>
          </a:p>
          <a:p>
            <a:pPr>
              <a:lnSpc>
                <a:spcPct val="115000"/>
              </a:lnSpc>
              <a:spcAft>
                <a:spcPts val="800"/>
              </a:spcAft>
            </a:pPr>
            <a:r>
              <a:rPr lang="en-US" sz="18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VSMEs, </a:t>
            </a:r>
            <a:r>
              <a:rPr lang="en-US" sz="18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are exempt from reporting obligations under the CSRD. This exemption aims to mitigate the administrative burden on smaller businesses, which may not have the resources to meet extensive reporting requirements without a significant impact on their operations. The objective: </a:t>
            </a:r>
          </a:p>
          <a:p>
            <a:pPr lvl="1">
              <a:lnSpc>
                <a:spcPct val="115000"/>
              </a:lnSpc>
              <a:spcAft>
                <a:spcPts val="800"/>
              </a:spcAft>
            </a:pPr>
            <a:r>
              <a:rPr lang="en-US"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Contributing to a more sustainable and inclusive economy;</a:t>
            </a:r>
          </a:p>
          <a:p>
            <a:pPr lvl="1">
              <a:lnSpc>
                <a:spcPct val="115000"/>
              </a:lnSpc>
              <a:spcAft>
                <a:spcPts val="800"/>
              </a:spcAft>
            </a:pPr>
            <a:r>
              <a:rPr lang="en-US"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Improving the management of sustainability issues they face;</a:t>
            </a:r>
          </a:p>
          <a:p>
            <a:pPr lvl="1">
              <a:lnSpc>
                <a:spcPct val="115000"/>
              </a:lnSpc>
              <a:spcAft>
                <a:spcPts val="800"/>
              </a:spcAft>
            </a:pPr>
            <a:r>
              <a:rPr lang="en-US"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Providing information to meet the demand for data from financiers/credit providers and investors;</a:t>
            </a:r>
          </a:p>
          <a:p>
            <a:pPr lvl="1">
              <a:lnSpc>
                <a:spcPct val="115000"/>
              </a:lnSpc>
              <a:spcAft>
                <a:spcPts val="800"/>
              </a:spcAft>
            </a:pPr>
            <a:r>
              <a:rPr lang="en-US"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Providing information to meet the demand for data from large enterprises that require sustainability information from their suppliers.</a:t>
            </a:r>
          </a:p>
          <a:p>
            <a:pPr marL="457200" lvl="1" indent="0">
              <a:lnSpc>
                <a:spcPct val="115000"/>
              </a:lnSpc>
              <a:spcAft>
                <a:spcPts val="800"/>
              </a:spcAft>
              <a:buNone/>
            </a:pPr>
            <a:endParaRPr lang="en-US"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7">
            <a:extLst>
              <a:ext uri="{FF2B5EF4-FFF2-40B4-BE49-F238E27FC236}">
                <a16:creationId xmlns:a16="http://schemas.microsoft.com/office/drawing/2014/main" id="{34E5A998-AA30-7E31-1FA9-9E4171DD2B59}"/>
              </a:ext>
            </a:extLst>
          </p:cNvPr>
          <p:cNvGraphicFramePr>
            <a:graphicFrameLocks noChangeAspect="1"/>
          </p:cNvGraphicFramePr>
          <p:nvPr>
            <p:extLst>
              <p:ext uri="{D42A27DB-BD31-4B8C-83A1-F6EECF244321}">
                <p14:modId xmlns:p14="http://schemas.microsoft.com/office/powerpoint/2010/main" val="1937927154"/>
              </p:ext>
            </p:extLst>
          </p:nvPr>
        </p:nvGraphicFramePr>
        <p:xfrm>
          <a:off x="9088056" y="1258717"/>
          <a:ext cx="3174281" cy="4107766"/>
        </p:xfrm>
        <a:graphic>
          <a:graphicData uri="http://schemas.openxmlformats.org/presentationml/2006/ole">
            <mc:AlternateContent xmlns:mc="http://schemas.openxmlformats.org/markup-compatibility/2006">
              <mc:Choice xmlns:v="urn:schemas-microsoft-com:vml" Requires="v">
                <p:oleObj name="Acrobat Document" r:id="rId2" imgW="4663440" imgH="6034898" progId="Acrobat.Document.DC">
                  <p:embed/>
                </p:oleObj>
              </mc:Choice>
              <mc:Fallback>
                <p:oleObj name="Acrobat Document" r:id="rId2" imgW="4663440" imgH="6034898" progId="Acrobat.Document.DC">
                  <p:embed/>
                  <p:pic>
                    <p:nvPicPr>
                      <p:cNvPr id="4" name="Object 7">
                        <a:extLst>
                          <a:ext uri="{FF2B5EF4-FFF2-40B4-BE49-F238E27FC236}">
                            <a16:creationId xmlns:a16="http://schemas.microsoft.com/office/drawing/2014/main" id="{34E5A998-AA30-7E31-1FA9-9E4171DD2B59}"/>
                          </a:ext>
                        </a:extLst>
                      </p:cNvPr>
                      <p:cNvPicPr/>
                      <p:nvPr/>
                    </p:nvPicPr>
                    <p:blipFill>
                      <a:blip r:embed="rId3"/>
                      <a:stretch>
                        <a:fillRect/>
                      </a:stretch>
                    </p:blipFill>
                    <p:spPr>
                      <a:xfrm>
                        <a:off x="9088056" y="1258717"/>
                        <a:ext cx="3174281" cy="4107766"/>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European Sustainability Reporting Standard</a:t>
            </a:r>
            <a:endParaRPr lang="it-IT" dirty="0"/>
          </a:p>
        </p:txBody>
      </p:sp>
    </p:spTree>
    <p:extLst>
      <p:ext uri="{BB962C8B-B14F-4D97-AF65-F5344CB8AC3E}">
        <p14:creationId xmlns:p14="http://schemas.microsoft.com/office/powerpoint/2010/main" val="229486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31B9E-9FCB-CFD6-C795-A9B5FE9E2DBD}"/>
              </a:ext>
            </a:extLst>
          </p:cNvPr>
          <p:cNvSpPr>
            <a:spLocks noGrp="1"/>
          </p:cNvSpPr>
          <p:nvPr>
            <p:ph type="title"/>
          </p:nvPr>
        </p:nvSpPr>
        <p:spPr/>
        <p:txBody>
          <a:bodyPr/>
          <a:lstStyle/>
          <a:p>
            <a:r>
              <a:rPr lang="it-IT" dirty="0"/>
              <a:t>ESRS</a:t>
            </a:r>
          </a:p>
        </p:txBody>
      </p:sp>
      <p:sp>
        <p:nvSpPr>
          <p:cNvPr id="3" name="Segnaposto contenuto 2">
            <a:extLst>
              <a:ext uri="{FF2B5EF4-FFF2-40B4-BE49-F238E27FC236}">
                <a16:creationId xmlns:a16="http://schemas.microsoft.com/office/drawing/2014/main" id="{8CA45B5D-3B18-5424-0152-592318BF2249}"/>
              </a:ext>
            </a:extLst>
          </p:cNvPr>
          <p:cNvSpPr>
            <a:spLocks noGrp="1"/>
          </p:cNvSpPr>
          <p:nvPr>
            <p:ph idx="1"/>
          </p:nvPr>
        </p:nvSpPr>
        <p:spPr/>
        <p:txBody>
          <a:bodyPr>
            <a:normAutofi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European Commission adopted the delegated act to approve the Delegated Regulation containing ESRS sustainability reporting standards.</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Three categories of sustainability reporting standards:</a:t>
            </a:r>
          </a:p>
          <a:p>
            <a:pPr lvl="1"/>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Cross-cutting standards (2)</a:t>
            </a:r>
          </a:p>
          <a:p>
            <a:pPr lvl="1"/>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Thematic Standards:</a:t>
            </a:r>
          </a:p>
          <a:p>
            <a:pPr lvl="2"/>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Environmental (5)</a:t>
            </a:r>
          </a:p>
          <a:p>
            <a:pPr lvl="2"/>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Social (4)</a:t>
            </a:r>
          </a:p>
          <a:p>
            <a:pPr lvl="2"/>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Governance and Ethics (1)</a:t>
            </a:r>
          </a:p>
          <a:p>
            <a:pPr lvl="1"/>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Sectoral Standards.</a:t>
            </a:r>
            <a:endParaRPr lang="it-IT"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392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E3A8AA-4CA0-0393-7733-AA8D39FCD569}"/>
              </a:ext>
            </a:extLst>
          </p:cNvPr>
          <p:cNvSpPr>
            <a:spLocks noGrp="1"/>
          </p:cNvSpPr>
          <p:nvPr>
            <p:ph type="title"/>
          </p:nvPr>
        </p:nvSpPr>
        <p:spPr/>
        <p:txBody>
          <a:bodyPr/>
          <a:lstStyle/>
          <a:p>
            <a:r>
              <a:rPr lang="it-IT" dirty="0"/>
              <a:t>Basic </a:t>
            </a:r>
            <a:r>
              <a:rPr lang="it-IT" dirty="0" err="1"/>
              <a:t>elements</a:t>
            </a:r>
            <a:endParaRPr lang="it-IT" dirty="0"/>
          </a:p>
        </p:txBody>
      </p:sp>
      <p:sp>
        <p:nvSpPr>
          <p:cNvPr id="3" name="Segnaposto contenuto 2">
            <a:extLst>
              <a:ext uri="{FF2B5EF4-FFF2-40B4-BE49-F238E27FC236}">
                <a16:creationId xmlns:a16="http://schemas.microsoft.com/office/drawing/2014/main" id="{9D1BB4A4-FCD9-64DA-2658-56A27BE2E85E}"/>
              </a:ext>
            </a:extLst>
          </p:cNvPr>
          <p:cNvSpPr>
            <a:spLocks noGrp="1"/>
          </p:cNvSpPr>
          <p:nvPr>
            <p:ph idx="1"/>
          </p:nvPr>
        </p:nvSpPr>
        <p:spPr/>
        <p:txBody>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Four strategic axes on which the company must express itself for each issue.</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Governance	</a:t>
            </a:r>
          </a:p>
          <a:p>
            <a:pPr marL="0" indent="0">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Strategy</a:t>
            </a:r>
          </a:p>
          <a:p>
            <a:pPr marL="0" indent="0">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Management of impacts, risks and opportunities</a:t>
            </a:r>
          </a:p>
          <a:p>
            <a:pPr marL="0" indent="0">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Metrics and goals</a:t>
            </a:r>
          </a:p>
          <a:p>
            <a:endParaRPr lang="it-IT" dirty="0"/>
          </a:p>
        </p:txBody>
      </p:sp>
    </p:spTree>
    <p:extLst>
      <p:ext uri="{BB962C8B-B14F-4D97-AF65-F5344CB8AC3E}">
        <p14:creationId xmlns:p14="http://schemas.microsoft.com/office/powerpoint/2010/main" val="140733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Introduction to the reporting landscape </a:t>
            </a:r>
            <a:endParaRPr lang="it-IT" dirty="0"/>
          </a:p>
        </p:txBody>
      </p:sp>
    </p:spTree>
    <p:extLst>
      <p:ext uri="{BB962C8B-B14F-4D97-AF65-F5344CB8AC3E}">
        <p14:creationId xmlns:p14="http://schemas.microsoft.com/office/powerpoint/2010/main" val="195673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FF7464-26B7-9935-2D82-9936310F91E0}"/>
              </a:ext>
            </a:extLst>
          </p:cNvPr>
          <p:cNvSpPr>
            <a:spLocks noGrp="1"/>
          </p:cNvSpPr>
          <p:nvPr>
            <p:ph type="title"/>
          </p:nvPr>
        </p:nvSpPr>
        <p:spPr/>
        <p:txBody>
          <a:bodyPr/>
          <a:lstStyle/>
          <a:p>
            <a:r>
              <a:rPr lang="en-US" dirty="0"/>
              <a:t>European Sustainability Reporting Standard (ESRS)</a:t>
            </a:r>
            <a:endParaRPr lang="it-IT" dirty="0"/>
          </a:p>
        </p:txBody>
      </p:sp>
      <p:sp>
        <p:nvSpPr>
          <p:cNvPr id="3" name="Segnaposto contenuto 2">
            <a:extLst>
              <a:ext uri="{FF2B5EF4-FFF2-40B4-BE49-F238E27FC236}">
                <a16:creationId xmlns:a16="http://schemas.microsoft.com/office/drawing/2014/main" id="{F9C15E31-B9DB-43EE-C8CA-2C31EBB5CDE2}"/>
              </a:ext>
            </a:extLst>
          </p:cNvPr>
          <p:cNvSpPr>
            <a:spLocks noGrp="1"/>
          </p:cNvSpPr>
          <p:nvPr>
            <p:ph idx="1"/>
          </p:nvPr>
        </p:nvSpPr>
        <p:spPr/>
        <p:txBody>
          <a:bodyPr>
            <a:normAutofit fontScale="92500" lnSpcReduction="20000"/>
          </a:bodyPr>
          <a:lstStyle/>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1 General requirements</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2 General disclosures</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E1 Climate change</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E2 Pollution</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E3 Water and marine resources</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E4 Biodiversity and Ecosystems</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E5 Resource use and circular economy</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G1 Business conduct</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1 Own workforce</a:t>
            </a:r>
          </a:p>
          <a:p>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ESRS S2 (Workers in the value chain), S3 (Affected communities) and S4 (Consumers and end-users)</a:t>
            </a:r>
          </a:p>
          <a:p>
            <a:endParaRPr lang="it-IT" dirty="0"/>
          </a:p>
        </p:txBody>
      </p:sp>
    </p:spTree>
    <p:extLst>
      <p:ext uri="{BB962C8B-B14F-4D97-AF65-F5344CB8AC3E}">
        <p14:creationId xmlns:p14="http://schemas.microsoft.com/office/powerpoint/2010/main" val="375472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AEEBDD-BCBD-959C-1806-3AC1135F210E}"/>
              </a:ext>
            </a:extLst>
          </p:cNvPr>
          <p:cNvSpPr>
            <a:spLocks noGrp="1"/>
          </p:cNvSpPr>
          <p:nvPr>
            <p:ph type="title"/>
          </p:nvPr>
        </p:nvSpPr>
        <p:spPr/>
        <p:txBody>
          <a:bodyPr/>
          <a:lstStyle/>
          <a:p>
            <a:r>
              <a:rPr lang="it-IT" err="1">
                <a:latin typeface="Tahoma"/>
                <a:ea typeface="Tahoma"/>
                <a:cs typeface="Tahoma"/>
              </a:rPr>
              <a:t>Materiality</a:t>
            </a:r>
            <a:r>
              <a:rPr lang="it-IT">
                <a:latin typeface="Tahoma"/>
                <a:ea typeface="Tahoma"/>
                <a:cs typeface="Tahoma"/>
              </a:rPr>
              <a:t> </a:t>
            </a:r>
            <a:r>
              <a:rPr lang="it-IT" err="1">
                <a:latin typeface="Tahoma"/>
                <a:ea typeface="Tahoma"/>
                <a:cs typeface="Tahoma"/>
              </a:rPr>
              <a:t>approach</a:t>
            </a:r>
            <a:r>
              <a:rPr lang="it-IT">
                <a:latin typeface="Tahoma"/>
                <a:ea typeface="Tahoma"/>
                <a:cs typeface="Tahoma"/>
              </a:rPr>
              <a:t>: double </a:t>
            </a:r>
            <a:r>
              <a:rPr lang="it-IT" err="1">
                <a:latin typeface="Tahoma"/>
                <a:ea typeface="Tahoma"/>
                <a:cs typeface="Tahoma"/>
              </a:rPr>
              <a:t>materiality</a:t>
            </a:r>
            <a:endParaRPr lang="it-IT" err="1"/>
          </a:p>
        </p:txBody>
      </p:sp>
      <p:pic>
        <p:nvPicPr>
          <p:cNvPr id="4" name="Segnaposto contenuto 3" descr="Immagine che contiene testo, schermata, Carattere, software&#10;&#10;Descrizione generata automaticamente">
            <a:extLst>
              <a:ext uri="{FF2B5EF4-FFF2-40B4-BE49-F238E27FC236}">
                <a16:creationId xmlns:a16="http://schemas.microsoft.com/office/drawing/2014/main" id="{4127F6F4-3DC7-C835-EEC2-DF76A2C64895}"/>
              </a:ext>
            </a:extLst>
          </p:cNvPr>
          <p:cNvPicPr>
            <a:picLocks noGrp="1" noChangeAspect="1"/>
          </p:cNvPicPr>
          <p:nvPr>
            <p:ph idx="1"/>
          </p:nvPr>
        </p:nvPicPr>
        <p:blipFill rotWithShape="1">
          <a:blip r:embed="rId2"/>
          <a:srcRect l="7488" t="21111" r="8424" b="20556"/>
          <a:stretch/>
        </p:blipFill>
        <p:spPr>
          <a:xfrm>
            <a:off x="1834322" y="1824112"/>
            <a:ext cx="9219836" cy="3586087"/>
          </a:xfrm>
        </p:spPr>
      </p:pic>
    </p:spTree>
    <p:extLst>
      <p:ext uri="{BB962C8B-B14F-4D97-AF65-F5344CB8AC3E}">
        <p14:creationId xmlns:p14="http://schemas.microsoft.com/office/powerpoint/2010/main" val="322271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AEEBDD-BCBD-959C-1806-3AC1135F210E}"/>
              </a:ext>
            </a:extLst>
          </p:cNvPr>
          <p:cNvSpPr>
            <a:spLocks noGrp="1"/>
          </p:cNvSpPr>
          <p:nvPr>
            <p:ph type="title"/>
          </p:nvPr>
        </p:nvSpPr>
        <p:spPr/>
        <p:txBody>
          <a:bodyPr/>
          <a:lstStyle/>
          <a:p>
            <a:r>
              <a:rPr lang="it-IT" dirty="0" err="1">
                <a:latin typeface="Tahoma"/>
                <a:ea typeface="Tahoma"/>
                <a:cs typeface="Tahoma"/>
              </a:rPr>
              <a:t>Starting</a:t>
            </a:r>
            <a:r>
              <a:rPr lang="it-IT" dirty="0">
                <a:latin typeface="Tahoma"/>
                <a:ea typeface="Tahoma"/>
                <a:cs typeface="Tahoma"/>
              </a:rPr>
              <a:t> point</a:t>
            </a:r>
            <a:endParaRPr lang="it-IT" dirty="0"/>
          </a:p>
        </p:txBody>
      </p:sp>
      <p:sp>
        <p:nvSpPr>
          <p:cNvPr id="5" name="Segnaposto contenuto 4">
            <a:extLst>
              <a:ext uri="{FF2B5EF4-FFF2-40B4-BE49-F238E27FC236}">
                <a16:creationId xmlns:a16="http://schemas.microsoft.com/office/drawing/2014/main" id="{FD5CC7A8-520B-A968-04B0-F7F26077746D}"/>
              </a:ext>
            </a:extLst>
          </p:cNvPr>
          <p:cNvSpPr>
            <a:spLocks noGrp="1"/>
          </p:cNvSpPr>
          <p:nvPr>
            <p:ph idx="1"/>
          </p:nvPr>
        </p:nvSpPr>
        <p:spPr/>
        <p:txBody>
          <a:bodyPr/>
          <a:lstStyle/>
          <a:p>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To think </a:t>
            </a:r>
            <a:r>
              <a:rPr lang="it-IT" sz="2400" dirty="0" err="1">
                <a:solidFill>
                  <a:schemeClr val="tx1"/>
                </a:solidFill>
                <a:latin typeface="Tahoma" panose="020B0604030504040204" pitchFamily="34" charset="0"/>
                <a:ea typeface="Tahoma" panose="020B0604030504040204" pitchFamily="34" charset="0"/>
                <a:cs typeface="Tahoma" panose="020B0604030504040204" pitchFamily="34" charset="0"/>
              </a:rPr>
              <a:t>about</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 the </a:t>
            </a:r>
            <a:r>
              <a:rPr lang="it-IT" sz="2400" dirty="0" err="1">
                <a:solidFill>
                  <a:schemeClr val="tx1"/>
                </a:solidFill>
                <a:latin typeface="Tahoma" panose="020B0604030504040204" pitchFamily="34" charset="0"/>
                <a:ea typeface="Tahoma" panose="020B0604030504040204" pitchFamily="34" charset="0"/>
                <a:cs typeface="Tahoma" panose="020B0604030504040204" pitchFamily="34" charset="0"/>
              </a:rPr>
              <a:t>main</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it-IT" sz="2400" dirty="0" err="1">
                <a:solidFill>
                  <a:schemeClr val="tx1"/>
                </a:solidFill>
                <a:latin typeface="Tahoma" panose="020B0604030504040204" pitchFamily="34" charset="0"/>
                <a:ea typeface="Tahoma" panose="020B0604030504040204" pitchFamily="34" charset="0"/>
                <a:cs typeface="Tahoma" panose="020B0604030504040204" pitchFamily="34" charset="0"/>
              </a:rPr>
              <a:t>relevant</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 impacts of the business </a:t>
            </a:r>
            <a:r>
              <a:rPr lang="it-IT" sz="2400" dirty="0" err="1">
                <a:solidFill>
                  <a:schemeClr val="tx1"/>
                </a:solidFill>
                <a:latin typeface="Tahoma" panose="020B0604030504040204" pitchFamily="34" charset="0"/>
                <a:ea typeface="Tahoma" panose="020B0604030504040204" pitchFamily="34" charset="0"/>
                <a:cs typeface="Tahoma" panose="020B0604030504040204" pitchFamily="34" charset="0"/>
              </a:rPr>
              <a:t>applying</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 the </a:t>
            </a:r>
            <a:r>
              <a:rPr lang="it-IT" sz="2400" dirty="0" err="1">
                <a:solidFill>
                  <a:schemeClr val="tx1"/>
                </a:solidFill>
                <a:latin typeface="Tahoma" panose="020B0604030504040204" pitchFamily="34" charset="0"/>
                <a:ea typeface="Tahoma" panose="020B0604030504040204" pitchFamily="34" charset="0"/>
                <a:cs typeface="Tahoma" panose="020B0604030504040204" pitchFamily="34" charset="0"/>
              </a:rPr>
              <a:t>logic</a:t>
            </a:r>
            <a:r>
              <a:rPr lang="it-IT" sz="2400" dirty="0">
                <a:solidFill>
                  <a:schemeClr val="tx1"/>
                </a:solidFill>
                <a:latin typeface="Tahoma" panose="020B0604030504040204" pitchFamily="34" charset="0"/>
                <a:ea typeface="Tahoma" panose="020B0604030504040204" pitchFamily="34" charset="0"/>
                <a:cs typeface="Tahoma" panose="020B0604030504040204" pitchFamily="34" charset="0"/>
              </a:rPr>
              <a:t> of </a:t>
            </a:r>
            <a:r>
              <a:rPr lang="it-IT" sz="2400" dirty="0" err="1">
                <a:solidFill>
                  <a:schemeClr val="tx1"/>
                </a:solidFill>
                <a:latin typeface="Tahoma" panose="020B0604030504040204" pitchFamily="34" charset="0"/>
                <a:ea typeface="Tahoma" panose="020B0604030504040204" pitchFamily="34" charset="0"/>
                <a:cs typeface="Tahoma" panose="020B0604030504040204" pitchFamily="34" charset="0"/>
              </a:rPr>
              <a:t>materiality</a:t>
            </a:r>
            <a:endParaRPr lang="it-IT"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Energy Waste Water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Materials</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Emissions</a:t>
            </a:r>
            <a:endParaRPr lang="it-IT"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HRM practices - HRM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composition</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 Welfare</a:t>
            </a:r>
          </a:p>
          <a:p>
            <a:pPr lvl="1"/>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Use the GRI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as</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an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initial</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source of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indicators</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KPIs</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to start thinking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about</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impacts</a:t>
            </a:r>
          </a:p>
          <a:p>
            <a:pPr lvl="1"/>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Start </a:t>
            </a:r>
            <a:r>
              <a:rPr lang="it-IT" dirty="0" err="1">
                <a:solidFill>
                  <a:schemeClr val="tx1"/>
                </a:solidFill>
                <a:latin typeface="Tahoma" panose="020B0604030504040204" pitchFamily="34" charset="0"/>
                <a:ea typeface="Tahoma" panose="020B0604030504040204" pitchFamily="34" charset="0"/>
                <a:cs typeface="Tahoma" panose="020B0604030504040204" pitchFamily="34" charset="0"/>
              </a:rPr>
              <a:t>collecting</a:t>
            </a:r>
            <a:r>
              <a:rPr lang="it-IT" dirty="0">
                <a:solidFill>
                  <a:schemeClr val="tx1"/>
                </a:solidFill>
                <a:latin typeface="Tahoma" panose="020B0604030504040204" pitchFamily="34" charset="0"/>
                <a:ea typeface="Tahoma" panose="020B0604030504040204" pitchFamily="34" charset="0"/>
                <a:cs typeface="Tahoma" panose="020B0604030504040204" pitchFamily="34" charset="0"/>
              </a:rPr>
              <a:t> data </a:t>
            </a:r>
          </a:p>
        </p:txBody>
      </p:sp>
    </p:spTree>
    <p:extLst>
      <p:ext uri="{BB962C8B-B14F-4D97-AF65-F5344CB8AC3E}">
        <p14:creationId xmlns:p14="http://schemas.microsoft.com/office/powerpoint/2010/main" val="2609082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Tree>
    <p:extLst>
      <p:ext uri="{BB962C8B-B14F-4D97-AF65-F5344CB8AC3E}">
        <p14:creationId xmlns:p14="http://schemas.microsoft.com/office/powerpoint/2010/main" val="171126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8B54444-D9AB-5034-D527-7422AD01A848}"/>
              </a:ext>
            </a:extLst>
          </p:cNvPr>
          <p:cNvPicPr>
            <a:picLocks noChangeAspect="1"/>
          </p:cNvPicPr>
          <p:nvPr/>
        </p:nvPicPr>
        <p:blipFill>
          <a:blip r:embed="rId2"/>
          <a:stretch>
            <a:fillRect/>
          </a:stretch>
        </p:blipFill>
        <p:spPr>
          <a:xfrm>
            <a:off x="2122487" y="138112"/>
            <a:ext cx="9001125" cy="6581775"/>
          </a:xfrm>
          <a:prstGeom prst="rect">
            <a:avLst/>
          </a:prstGeom>
        </p:spPr>
      </p:pic>
    </p:spTree>
    <p:extLst>
      <p:ext uri="{BB962C8B-B14F-4D97-AF65-F5344CB8AC3E}">
        <p14:creationId xmlns:p14="http://schemas.microsoft.com/office/powerpoint/2010/main" val="25432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D81C37-7F47-832A-5950-AF6596F184F1}"/>
              </a:ext>
            </a:extLst>
          </p:cNvPr>
          <p:cNvSpPr>
            <a:spLocks noGrp="1"/>
          </p:cNvSpPr>
          <p:nvPr>
            <p:ph type="title"/>
          </p:nvPr>
        </p:nvSpPr>
        <p:spPr>
          <a:xfrm>
            <a:off x="1596583" y="0"/>
            <a:ext cx="10006305" cy="1545411"/>
          </a:xfrm>
        </p:spPr>
        <p:txBody>
          <a:bodyPr/>
          <a:lstStyle/>
          <a:p>
            <a:r>
              <a:rPr lang="it-IT" dirty="0"/>
              <a:t>International reporting </a:t>
            </a:r>
            <a:r>
              <a:rPr lang="it-IT" dirty="0" err="1"/>
              <a:t>landscape</a:t>
            </a:r>
            <a:endParaRPr lang="it-IT" dirty="0"/>
          </a:p>
        </p:txBody>
      </p:sp>
      <p:pic>
        <p:nvPicPr>
          <p:cNvPr id="5" name="Immagine 4" descr="Immagine che contiene testo, schermata, cerchio, Carattere&#10;&#10;Descrizione generata automaticamente">
            <a:extLst>
              <a:ext uri="{FF2B5EF4-FFF2-40B4-BE49-F238E27FC236}">
                <a16:creationId xmlns:a16="http://schemas.microsoft.com/office/drawing/2014/main" id="{CB80A525-7BAE-055E-F347-E380A14D0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39" y="1242536"/>
            <a:ext cx="6313353" cy="5364680"/>
          </a:xfrm>
          <a:prstGeom prst="rect">
            <a:avLst/>
          </a:prstGeom>
        </p:spPr>
      </p:pic>
    </p:spTree>
    <p:extLst>
      <p:ext uri="{BB962C8B-B14F-4D97-AF65-F5344CB8AC3E}">
        <p14:creationId xmlns:p14="http://schemas.microsoft.com/office/powerpoint/2010/main" val="281399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mate change and the EU strategy: the European Green Deal - SUSEET">
            <a:extLst>
              <a:ext uri="{FF2B5EF4-FFF2-40B4-BE49-F238E27FC236}">
                <a16:creationId xmlns:a16="http://schemas.microsoft.com/office/drawing/2014/main" id="{DB35AF61-7091-4E1B-6562-7A0A2F5D6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749" y="2459172"/>
            <a:ext cx="7209972" cy="4295942"/>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7BF6C1A2-70BC-2D7A-232E-68A9D2F975C9}"/>
              </a:ext>
            </a:extLst>
          </p:cNvPr>
          <p:cNvSpPr>
            <a:spLocks noGrp="1"/>
          </p:cNvSpPr>
          <p:nvPr>
            <p:ph type="title"/>
          </p:nvPr>
        </p:nvSpPr>
        <p:spPr>
          <a:xfrm>
            <a:off x="1596583" y="0"/>
            <a:ext cx="10006305" cy="1545411"/>
          </a:xfrm>
        </p:spPr>
        <p:txBody>
          <a:bodyPr/>
          <a:lstStyle/>
          <a:p>
            <a:r>
              <a:rPr lang="it-IT" dirty="0"/>
              <a:t>European Strategy</a:t>
            </a:r>
          </a:p>
        </p:txBody>
      </p:sp>
      <p:sp>
        <p:nvSpPr>
          <p:cNvPr id="6" name="Freccia a destra 5">
            <a:extLst>
              <a:ext uri="{FF2B5EF4-FFF2-40B4-BE49-F238E27FC236}">
                <a16:creationId xmlns:a16="http://schemas.microsoft.com/office/drawing/2014/main" id="{6F3D9027-0C68-2C0E-FEFB-95B215BA391F}"/>
              </a:ext>
            </a:extLst>
          </p:cNvPr>
          <p:cNvSpPr/>
          <p:nvPr/>
        </p:nvSpPr>
        <p:spPr>
          <a:xfrm>
            <a:off x="2994749" y="6154616"/>
            <a:ext cx="949569" cy="211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58B73F6-52B6-2E9F-13AD-7331AA08665E}"/>
              </a:ext>
            </a:extLst>
          </p:cNvPr>
          <p:cNvSpPr txBox="1"/>
          <p:nvPr/>
        </p:nvSpPr>
        <p:spPr>
          <a:xfrm>
            <a:off x="1276042" y="1327528"/>
            <a:ext cx="10567196" cy="923330"/>
          </a:xfrm>
          <a:prstGeom prst="rect">
            <a:avLst/>
          </a:prstGeom>
          <a:noFill/>
        </p:spPr>
        <p:txBody>
          <a:bodyPr wrap="square">
            <a:spAutoFit/>
          </a:bodyPr>
          <a:lstStyle/>
          <a:p>
            <a:pPr marL="76200" indent="0">
              <a:buNone/>
            </a:pPr>
            <a:r>
              <a:rPr lang="en-US" dirty="0">
                <a:latin typeface="Tahoma" panose="020B0604030504040204" pitchFamily="34" charset="0"/>
                <a:ea typeface="Tahoma" panose="020B0604030504040204" pitchFamily="34" charset="0"/>
                <a:cs typeface="Tahoma" panose="020B0604030504040204" pitchFamily="34" charset="0"/>
              </a:rPr>
              <a:t>The European Green Deal is a strategy that establishes targets, timeframes and actions to implement the decarbonization of the European Union, i.e., the overall reduction of emissions by 55 percent by 2030 and the achievement of climate neutrality by 2050. #fitfor55</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539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C2C26-8B71-26EE-3D4B-D30C6F6E79F0}"/>
              </a:ext>
            </a:extLst>
          </p:cNvPr>
          <p:cNvSpPr>
            <a:spLocks noGrp="1"/>
          </p:cNvSpPr>
          <p:nvPr>
            <p:ph type="title"/>
          </p:nvPr>
        </p:nvSpPr>
        <p:spPr/>
        <p:txBody>
          <a:bodyPr/>
          <a:lstStyle/>
          <a:p>
            <a:r>
              <a:rPr lang="it-IT" dirty="0"/>
              <a:t>European </a:t>
            </a:r>
            <a:r>
              <a:rPr lang="it-IT" dirty="0" err="1"/>
              <a:t>Taxonomy</a:t>
            </a:r>
            <a:endParaRPr lang="it-IT" dirty="0"/>
          </a:p>
        </p:txBody>
      </p:sp>
      <p:sp>
        <p:nvSpPr>
          <p:cNvPr id="3" name="Segnaposto contenuto 2">
            <a:extLst>
              <a:ext uri="{FF2B5EF4-FFF2-40B4-BE49-F238E27FC236}">
                <a16:creationId xmlns:a16="http://schemas.microsoft.com/office/drawing/2014/main" id="{6EB8FD21-644C-6530-6C83-A847360249E3}"/>
              </a:ext>
            </a:extLst>
          </p:cNvPr>
          <p:cNvSpPr>
            <a:spLocks noGrp="1"/>
          </p:cNvSpPr>
          <p:nvPr>
            <p:ph idx="1"/>
          </p:nvPr>
        </p:nvSpPr>
        <p:spPr>
          <a:xfrm>
            <a:off x="1447114" y="1690687"/>
            <a:ext cx="5973594" cy="4683735"/>
          </a:xfrm>
        </p:spPr>
        <p:txBody>
          <a:bodyPr>
            <a:normAutofit fontScale="92500" lnSpcReduction="20000"/>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Regulation (EU) 2020/852: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 order to increase market transparency and investor confidence by directing more investment in sustainable projects, the Regulation provides a framework for creating a unified EU-wide classification system for environmentally sustainable economic activities. </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goal is to create a common language and methodology for investors to determine economic activities by applying environmental considerations. This will enable investors to identify, rank and compare the sustainability credentials of companies and financial instruments, thereby channeling capital flows into sustainable finance. The regulation went into effect on July 12, 2020.</a:t>
            </a:r>
            <a:endParaRPr lang="it-IT"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5D3EE68F-7150-F959-3457-7D308F14FE6A}"/>
              </a:ext>
            </a:extLst>
          </p:cNvPr>
          <p:cNvSpPr txBox="1"/>
          <p:nvPr/>
        </p:nvSpPr>
        <p:spPr>
          <a:xfrm>
            <a:off x="7954081" y="2314941"/>
            <a:ext cx="4062046" cy="2862322"/>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The six environmental objectives of the Taxonomy are</a:t>
            </a:r>
            <a:r>
              <a:rPr lang="en-US" dirty="0">
                <a:latin typeface="Tahoma" panose="020B0604030504040204" pitchFamily="34" charset="0"/>
                <a:ea typeface="Tahoma" panose="020B0604030504040204" pitchFamily="34" charset="0"/>
                <a:cs typeface="Tahoma" panose="020B0604030504040204" pitchFamily="34" charset="0"/>
              </a:rPr>
              <a:t>: </a:t>
            </a:r>
          </a:p>
          <a:p>
            <a:pPr marL="342900" indent="-342900">
              <a:buAutoNum type="arabicParenBoth"/>
            </a:pPr>
            <a:r>
              <a:rPr lang="en-US" dirty="0">
                <a:latin typeface="Tahoma" panose="020B0604030504040204" pitchFamily="34" charset="0"/>
                <a:ea typeface="Tahoma" panose="020B0604030504040204" pitchFamily="34" charset="0"/>
                <a:cs typeface="Tahoma" panose="020B0604030504040204" pitchFamily="34" charset="0"/>
              </a:rPr>
              <a:t>climate change mitigation, </a:t>
            </a:r>
          </a:p>
          <a:p>
            <a:pPr marL="342900" indent="-342900">
              <a:buAutoNum type="arabicParenBoth"/>
            </a:pPr>
            <a:r>
              <a:rPr lang="en-US" dirty="0">
                <a:latin typeface="Tahoma" panose="020B0604030504040204" pitchFamily="34" charset="0"/>
                <a:ea typeface="Tahoma" panose="020B0604030504040204" pitchFamily="34" charset="0"/>
                <a:cs typeface="Tahoma" panose="020B0604030504040204" pitchFamily="34" charset="0"/>
              </a:rPr>
              <a:t>climate change adaptation, </a:t>
            </a:r>
          </a:p>
          <a:p>
            <a:pPr marL="342900" indent="-342900">
              <a:buAutoNum type="arabicParenBoth"/>
            </a:pPr>
            <a:r>
              <a:rPr lang="en-US" dirty="0">
                <a:latin typeface="Tahoma" panose="020B0604030504040204" pitchFamily="34" charset="0"/>
                <a:ea typeface="Tahoma" panose="020B0604030504040204" pitchFamily="34" charset="0"/>
                <a:cs typeface="Tahoma" panose="020B0604030504040204" pitchFamily="34" charset="0"/>
              </a:rPr>
              <a:t>sustainable use and protection of water and marine resources</a:t>
            </a:r>
          </a:p>
          <a:p>
            <a:pPr marL="342900" indent="-342900">
              <a:buAutoNum type="arabicParenBoth"/>
            </a:pPr>
            <a:r>
              <a:rPr lang="en-US" dirty="0">
                <a:latin typeface="Tahoma" panose="020B0604030504040204" pitchFamily="34" charset="0"/>
                <a:ea typeface="Tahoma" panose="020B0604030504040204" pitchFamily="34" charset="0"/>
                <a:cs typeface="Tahoma" panose="020B0604030504040204" pitchFamily="34" charset="0"/>
              </a:rPr>
              <a:t>transition to a circular economy</a:t>
            </a:r>
          </a:p>
          <a:p>
            <a:pPr marL="342900" indent="-342900">
              <a:buAutoNum type="arabicParenBoth"/>
            </a:pPr>
            <a:r>
              <a:rPr lang="en-US" dirty="0">
                <a:latin typeface="Tahoma" panose="020B0604030504040204" pitchFamily="34" charset="0"/>
                <a:ea typeface="Tahoma" panose="020B0604030504040204" pitchFamily="34" charset="0"/>
                <a:cs typeface="Tahoma" panose="020B0604030504040204" pitchFamily="34" charset="0"/>
              </a:rPr>
              <a:t>pollution prevention and control</a:t>
            </a:r>
          </a:p>
          <a:p>
            <a:pPr marL="342900" indent="-342900">
              <a:buAutoNum type="arabicParenBoth"/>
            </a:pPr>
            <a:r>
              <a:rPr lang="en-US" dirty="0">
                <a:latin typeface="Tahoma" panose="020B0604030504040204" pitchFamily="34" charset="0"/>
                <a:ea typeface="Tahoma" panose="020B0604030504040204" pitchFamily="34" charset="0"/>
                <a:cs typeface="Tahoma" panose="020B0604030504040204" pitchFamily="34" charset="0"/>
              </a:rPr>
              <a:t>protection and restoration of biodiversity and ecosystems</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911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FCEAB13-4B7C-6857-3831-A46809A9E15F}"/>
              </a:ext>
            </a:extLst>
          </p:cNvPr>
          <p:cNvPicPr>
            <a:picLocks noChangeAspect="1"/>
          </p:cNvPicPr>
          <p:nvPr/>
        </p:nvPicPr>
        <p:blipFill>
          <a:blip r:embed="rId2"/>
          <a:stretch>
            <a:fillRect/>
          </a:stretch>
        </p:blipFill>
        <p:spPr>
          <a:xfrm>
            <a:off x="1315695" y="708299"/>
            <a:ext cx="10521352" cy="5771631"/>
          </a:xfrm>
          <a:prstGeom prst="rect">
            <a:avLst/>
          </a:prstGeom>
        </p:spPr>
      </p:pic>
    </p:spTree>
    <p:extLst>
      <p:ext uri="{BB962C8B-B14F-4D97-AF65-F5344CB8AC3E}">
        <p14:creationId xmlns:p14="http://schemas.microsoft.com/office/powerpoint/2010/main" val="165076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D81C37-7F47-832A-5950-AF6596F184F1}"/>
              </a:ext>
            </a:extLst>
          </p:cNvPr>
          <p:cNvSpPr>
            <a:spLocks noGrp="1"/>
          </p:cNvSpPr>
          <p:nvPr>
            <p:ph type="title"/>
          </p:nvPr>
        </p:nvSpPr>
        <p:spPr/>
        <p:txBody>
          <a:bodyPr/>
          <a:lstStyle/>
          <a:p>
            <a:r>
              <a:rPr lang="it-IT" dirty="0" err="1"/>
              <a:t>Recent</a:t>
            </a:r>
            <a:r>
              <a:rPr lang="it-IT" dirty="0"/>
              <a:t> changes in global </a:t>
            </a:r>
            <a:r>
              <a:rPr lang="it-IT" dirty="0" err="1"/>
              <a:t>economies</a:t>
            </a:r>
            <a:endParaRPr lang="it-IT" dirty="0"/>
          </a:p>
        </p:txBody>
      </p:sp>
      <p:sp>
        <p:nvSpPr>
          <p:cNvPr id="3" name="CasellaDiTesto 2">
            <a:extLst>
              <a:ext uri="{FF2B5EF4-FFF2-40B4-BE49-F238E27FC236}">
                <a16:creationId xmlns:a16="http://schemas.microsoft.com/office/drawing/2014/main" id="{A04E9A7F-E4D9-A1DE-E305-4B4E320B533B}"/>
              </a:ext>
            </a:extLst>
          </p:cNvPr>
          <p:cNvSpPr txBox="1"/>
          <p:nvPr/>
        </p:nvSpPr>
        <p:spPr>
          <a:xfrm>
            <a:off x="1502918" y="1519238"/>
            <a:ext cx="10006305" cy="5047536"/>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Business relationship with the banking system: </a:t>
            </a:r>
            <a:r>
              <a:rPr lang="en-US" sz="1400" dirty="0">
                <a:latin typeface="Tahoma" panose="020B0604030504040204" pitchFamily="34" charset="0"/>
                <a:ea typeface="Tahoma" panose="020B0604030504040204" pitchFamily="34" charset="0"/>
                <a:cs typeface="Tahoma" panose="020B0604030504040204" pitchFamily="34" charset="0"/>
              </a:rPr>
              <a:t>the third pillar of Basel III, on ESG risk assessment and reporting, requires granular and comparable data on ESG risk exposures for verifying capital strength and creditworthiness. These requirements have been formalized and implemented, between 2020 and 2022, by the Guidelines and Technical Recommendations of the EBA and ECB </a:t>
            </a:r>
          </a:p>
          <a:p>
            <a:pPr marL="2857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Emissions:</a:t>
            </a:r>
            <a:r>
              <a:rPr lang="en-US" sz="1400" dirty="0">
                <a:latin typeface="Tahoma" panose="020B0604030504040204" pitchFamily="34" charset="0"/>
                <a:ea typeface="Tahoma" panose="020B0604030504040204" pitchFamily="34" charset="0"/>
                <a:cs typeface="Tahoma" panose="020B0604030504040204" pitchFamily="34" charset="0"/>
              </a:rPr>
              <a:t> in addition to the first year of CSRD implementation, 2024 may also prove to be the year of issuance of the final version of the Securities and Exchange Commission's (SEC) "The Enhancement and Standardization of Climate-Related Disclosures for Investors Rule" (Scope 1, 2 and 3 of the GHG Protocol). Scope 3 disclosure affects emissions within an organization's value chain, with a substantial role in transition risks</a:t>
            </a:r>
          </a:p>
          <a:p>
            <a:pPr marL="2857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Application of the "Do No Significant Harm" (DNSH) principle</a:t>
            </a:r>
            <a:r>
              <a:rPr lang="en-US" sz="1400" dirty="0">
                <a:latin typeface="Tahoma" panose="020B0604030504040204" pitchFamily="34" charset="0"/>
                <a:ea typeface="Tahoma" panose="020B0604030504040204" pitchFamily="34" charset="0"/>
                <a:cs typeface="Tahoma" panose="020B0604030504040204" pitchFamily="34" charset="0"/>
              </a:rPr>
              <a:t>: The application of the DNSH principle set forth in Regulation (EU) 241/2021, the European Union Recovery and Resilience Plan, also has implications on the public administration relations front under the new Procurement and Public Contracts Code (the reform of which came into effect on April 1, 2023) and results in the assessment of whether interventions comply with the DNSH principle against the six environmental objectives identified in the Paris Agreement</a:t>
            </a:r>
          </a:p>
          <a:p>
            <a:pPr marL="2857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CSDDD</a:t>
            </a:r>
            <a:r>
              <a:rPr lang="en-US" sz="1400" dirty="0">
                <a:latin typeface="Tahoma" panose="020B0604030504040204" pitchFamily="34" charset="0"/>
                <a:ea typeface="Tahoma" panose="020B0604030504040204" pitchFamily="34" charset="0"/>
                <a:cs typeface="Tahoma" panose="020B0604030504040204" pitchFamily="34" charset="0"/>
              </a:rPr>
              <a:t> The CSDDD will require companies to implement due diligence strategies to mitigate violations of human rights and negative environmental impacts resulting from their operations. Companies of a certain size will also need to adopt and implement a plan to ensure that their business strategy is compatible to limit global warming to 1.5°C, in line with the Paris Agreement. The general thresholds of the proposal were increased to reduce the number of EU and non-EU companies falling within the scope of the Directive (from 500 employees to 1000, from a turnover of €150 million to €300 million). </a:t>
            </a:r>
          </a:p>
          <a:p>
            <a:pPr marL="285750" indent="-285750">
              <a:buFont typeface="Arial" panose="020B0604020202020204" pitchFamily="34" charset="0"/>
              <a:buChar char="•"/>
            </a:pPr>
            <a:endParaRPr lang="it-IT"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93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Corporate Sustainability Reporting Directive (CSRD)</a:t>
            </a:r>
            <a:endParaRPr lang="it-IT" dirty="0"/>
          </a:p>
        </p:txBody>
      </p:sp>
    </p:spTree>
    <p:extLst>
      <p:ext uri="{BB962C8B-B14F-4D97-AF65-F5344CB8AC3E}">
        <p14:creationId xmlns:p14="http://schemas.microsoft.com/office/powerpoint/2010/main" val="42613318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5632</TotalTime>
  <Words>1287</Words>
  <Application>Microsoft Office PowerPoint</Application>
  <PresentationFormat>Widescreen</PresentationFormat>
  <Paragraphs>91</Paragraphs>
  <Slides>23</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31" baseType="lpstr">
      <vt:lpstr>Aptos</vt:lpstr>
      <vt:lpstr>Arial</vt:lpstr>
      <vt:lpstr>Calibri</vt:lpstr>
      <vt:lpstr>Calibri Light</vt:lpstr>
      <vt:lpstr>Söhne</vt:lpstr>
      <vt:lpstr>Tahoma</vt:lpstr>
      <vt:lpstr>Tema di Office</vt:lpstr>
      <vt:lpstr>Acrobat Document</vt:lpstr>
      <vt:lpstr>Demystifying ESG in the EU</vt:lpstr>
      <vt:lpstr>Introduction to the reporting landscape </vt:lpstr>
      <vt:lpstr>Presentazione standard di PowerPoint</vt:lpstr>
      <vt:lpstr>International reporting landscape</vt:lpstr>
      <vt:lpstr>European Strategy</vt:lpstr>
      <vt:lpstr>European Taxonomy</vt:lpstr>
      <vt:lpstr>Presentazione standard di PowerPoint</vt:lpstr>
      <vt:lpstr>Recent changes in global economies</vt:lpstr>
      <vt:lpstr>Corporate Sustainability Reporting Directive (CSRD)</vt:lpstr>
      <vt:lpstr>What is the CSRD about?</vt:lpstr>
      <vt:lpstr>CSRD – Background information</vt:lpstr>
      <vt:lpstr>From NFRD to CSRD </vt:lpstr>
      <vt:lpstr>Timeline and phased implementation</vt:lpstr>
      <vt:lpstr>Double materiality logic</vt:lpstr>
      <vt:lpstr>Other novelties</vt:lpstr>
      <vt:lpstr>LSME and VSME</vt:lpstr>
      <vt:lpstr>European Sustainability Reporting Standard</vt:lpstr>
      <vt:lpstr>ESRS</vt:lpstr>
      <vt:lpstr>Basic elements</vt:lpstr>
      <vt:lpstr>European Sustainability Reporting Standard (ESRS)</vt:lpstr>
      <vt:lpstr>Materiality approach: double materiality</vt:lpstr>
      <vt:lpstr>Starting 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 Guerretta</dc:creator>
  <cp:lastModifiedBy>Laura Corazza</cp:lastModifiedBy>
  <cp:revision>45</cp:revision>
  <dcterms:created xsi:type="dcterms:W3CDTF">2022-06-17T10:33:09Z</dcterms:created>
  <dcterms:modified xsi:type="dcterms:W3CDTF">2024-04-16T07:11:59Z</dcterms:modified>
</cp:coreProperties>
</file>